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744" r:id="rId2"/>
    <p:sldMasterId id="2147483757" r:id="rId3"/>
    <p:sldMasterId id="2147483787" r:id="rId4"/>
    <p:sldMasterId id="2147483800" r:id="rId5"/>
    <p:sldMasterId id="2147483806" r:id="rId6"/>
  </p:sldMasterIdLst>
  <p:notesMasterIdLst>
    <p:notesMasterId r:id="rId62"/>
  </p:notesMasterIdLst>
  <p:sldIdLst>
    <p:sldId id="256" r:id="rId7"/>
    <p:sldId id="359" r:id="rId8"/>
    <p:sldId id="294" r:id="rId9"/>
    <p:sldId id="360" r:id="rId10"/>
    <p:sldId id="320" r:id="rId11"/>
    <p:sldId id="361" r:id="rId12"/>
    <p:sldId id="321" r:id="rId13"/>
    <p:sldId id="322" r:id="rId14"/>
    <p:sldId id="280" r:id="rId15"/>
    <p:sldId id="281" r:id="rId16"/>
    <p:sldId id="282" r:id="rId17"/>
    <p:sldId id="283" r:id="rId18"/>
    <p:sldId id="284" r:id="rId19"/>
    <p:sldId id="285" r:id="rId20"/>
    <p:sldId id="362" r:id="rId21"/>
    <p:sldId id="323" r:id="rId22"/>
    <p:sldId id="350" r:id="rId23"/>
    <p:sldId id="363" r:id="rId24"/>
    <p:sldId id="364" r:id="rId25"/>
    <p:sldId id="353" r:id="rId26"/>
    <p:sldId id="297" r:id="rId27"/>
    <p:sldId id="307" r:id="rId28"/>
    <p:sldId id="365" r:id="rId29"/>
    <p:sldId id="317" r:id="rId30"/>
    <p:sldId id="366" r:id="rId31"/>
    <p:sldId id="367" r:id="rId32"/>
    <p:sldId id="368" r:id="rId33"/>
    <p:sldId id="308" r:id="rId34"/>
    <p:sldId id="369" r:id="rId35"/>
    <p:sldId id="325" r:id="rId36"/>
    <p:sldId id="370" r:id="rId37"/>
    <p:sldId id="371" r:id="rId38"/>
    <p:sldId id="372" r:id="rId39"/>
    <p:sldId id="373" r:id="rId40"/>
    <p:sldId id="331" r:id="rId41"/>
    <p:sldId id="348" r:id="rId42"/>
    <p:sldId id="332" r:id="rId43"/>
    <p:sldId id="333" r:id="rId44"/>
    <p:sldId id="374" r:id="rId45"/>
    <p:sldId id="274" r:id="rId46"/>
    <p:sldId id="334" r:id="rId47"/>
    <p:sldId id="339" r:id="rId48"/>
    <p:sldId id="375" r:id="rId49"/>
    <p:sldId id="376" r:id="rId50"/>
    <p:sldId id="377" r:id="rId51"/>
    <p:sldId id="378" r:id="rId52"/>
    <p:sldId id="379" r:id="rId53"/>
    <p:sldId id="380" r:id="rId54"/>
    <p:sldId id="343" r:id="rId55"/>
    <p:sldId id="344" r:id="rId56"/>
    <p:sldId id="345" r:id="rId57"/>
    <p:sldId id="354" r:id="rId58"/>
    <p:sldId id="381" r:id="rId59"/>
    <p:sldId id="382" r:id="rId60"/>
    <p:sldId id="383"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E6A"/>
    <a:srgbClr val="10161F"/>
    <a:srgbClr val="1724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76" autoAdjust="0"/>
  </p:normalViewPr>
  <p:slideViewPr>
    <p:cSldViewPr snapToGrid="0">
      <p:cViewPr varScale="1">
        <p:scale>
          <a:sx n="60" d="100"/>
          <a:sy n="60" d="100"/>
        </p:scale>
        <p:origin x="72" y="1152"/>
      </p:cViewPr>
      <p:guideLst/>
    </p:cSldViewPr>
  </p:slideViewPr>
  <p:notesTextViewPr>
    <p:cViewPr>
      <p:scale>
        <a:sx n="75" d="100"/>
        <a:sy n="75"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clustered"/>
        <c:varyColors val="0"/>
        <c:ser>
          <c:idx val="0"/>
          <c:order val="0"/>
          <c:spPr>
            <a:solidFill>
              <a:schemeClr val="accent1">
                <a:alpha val="85000"/>
              </a:schemeClr>
            </a:solidFill>
            <a:ln w="9525" cap="flat" cmpd="sng" algn="ctr">
              <a:solidFill>
                <a:schemeClr val="accent1">
                  <a:lumMod val="75000"/>
                </a:schemeClr>
              </a:solidFill>
              <a:round/>
            </a:ln>
            <a:effectLst/>
            <a:sp3d contourW="9525">
              <a:contourClr>
                <a:schemeClr val="accent1">
                  <a:lumMod val="75000"/>
                </a:schemeClr>
              </a:contourClr>
            </a:sp3d>
          </c:spPr>
          <c:invertIfNegative val="0"/>
          <c:cat>
            <c:multiLvlStrRef>
              <c:f>Sheet1!$A$12:$B$42</c:f>
              <c:multiLvlStrCache>
                <c:ptCount val="31"/>
                <c:lvl>
                  <c:pt idx="0">
                    <c:v>Willing</c:v>
                  </c:pt>
                  <c:pt idx="1">
                    <c:v>Doing</c:v>
                  </c:pt>
                  <c:pt idx="2">
                    <c:v>Value</c:v>
                  </c:pt>
                  <c:pt idx="4">
                    <c:v>Willing</c:v>
                  </c:pt>
                  <c:pt idx="5">
                    <c:v>Doing</c:v>
                  </c:pt>
                  <c:pt idx="6">
                    <c:v>Value</c:v>
                  </c:pt>
                  <c:pt idx="8">
                    <c:v>Willing</c:v>
                  </c:pt>
                  <c:pt idx="9">
                    <c:v>Doing</c:v>
                  </c:pt>
                  <c:pt idx="10">
                    <c:v>Value</c:v>
                  </c:pt>
                  <c:pt idx="12">
                    <c:v>Willing</c:v>
                  </c:pt>
                  <c:pt idx="13">
                    <c:v>Doing</c:v>
                  </c:pt>
                  <c:pt idx="14">
                    <c:v>Value</c:v>
                  </c:pt>
                  <c:pt idx="16">
                    <c:v>Willing</c:v>
                  </c:pt>
                  <c:pt idx="17">
                    <c:v>Doing</c:v>
                  </c:pt>
                  <c:pt idx="18">
                    <c:v>Value</c:v>
                  </c:pt>
                  <c:pt idx="20">
                    <c:v>Willing</c:v>
                  </c:pt>
                  <c:pt idx="21">
                    <c:v>Doing</c:v>
                  </c:pt>
                  <c:pt idx="22">
                    <c:v>Value</c:v>
                  </c:pt>
                  <c:pt idx="24">
                    <c:v>Willing</c:v>
                  </c:pt>
                  <c:pt idx="25">
                    <c:v>Doing</c:v>
                  </c:pt>
                  <c:pt idx="26">
                    <c:v>Value</c:v>
                  </c:pt>
                  <c:pt idx="28">
                    <c:v>Willing</c:v>
                  </c:pt>
                  <c:pt idx="29">
                    <c:v>Doing</c:v>
                  </c:pt>
                  <c:pt idx="30">
                    <c:v>Value</c:v>
                  </c:pt>
                </c:lvl>
                <c:lvl>
                  <c:pt idx="0">
                    <c:v>Teach</c:v>
                  </c:pt>
                  <c:pt idx="4">
                    <c:v>Remind</c:v>
                  </c:pt>
                  <c:pt idx="8">
                    <c:v>Praise</c:v>
                  </c:pt>
                  <c:pt idx="12">
                    <c:v>Tangible</c:v>
                  </c:pt>
                  <c:pt idx="16">
                    <c:v>Major</c:v>
                  </c:pt>
                  <c:pt idx="20">
                    <c:v>Minor</c:v>
                  </c:pt>
                  <c:pt idx="24">
                    <c:v>Classroom</c:v>
                  </c:pt>
                  <c:pt idx="28">
                    <c:v>NonClassroom</c:v>
                  </c:pt>
                </c:lvl>
              </c:multiLvlStrCache>
            </c:multiLvlStrRef>
          </c:cat>
          <c:val>
            <c:numRef>
              <c:f>Sheet1!$C$12:$C$42</c:f>
              <c:numCache>
                <c:formatCode>General</c:formatCode>
                <c:ptCount val="31"/>
                <c:pt idx="0">
                  <c:v>9.01</c:v>
                </c:pt>
                <c:pt idx="1">
                  <c:v>8.09</c:v>
                </c:pt>
                <c:pt idx="2">
                  <c:v>8.7299999999999986</c:v>
                </c:pt>
                <c:pt idx="4">
                  <c:v>9.27</c:v>
                </c:pt>
                <c:pt idx="5">
                  <c:v>8.86</c:v>
                </c:pt>
                <c:pt idx="6">
                  <c:v>9.1</c:v>
                </c:pt>
                <c:pt idx="8">
                  <c:v>9.17</c:v>
                </c:pt>
                <c:pt idx="9">
                  <c:v>8.48</c:v>
                </c:pt>
                <c:pt idx="10">
                  <c:v>8.9499999999999993</c:v>
                </c:pt>
                <c:pt idx="12">
                  <c:v>7.73</c:v>
                </c:pt>
                <c:pt idx="13">
                  <c:v>6.37</c:v>
                </c:pt>
                <c:pt idx="14">
                  <c:v>6.8199999999999976</c:v>
                </c:pt>
                <c:pt idx="16">
                  <c:v>9.0300000000000011</c:v>
                </c:pt>
                <c:pt idx="17">
                  <c:v>7.38</c:v>
                </c:pt>
                <c:pt idx="18">
                  <c:v>8.5400000000000009</c:v>
                </c:pt>
                <c:pt idx="20">
                  <c:v>9.2100000000000009</c:v>
                </c:pt>
                <c:pt idx="21">
                  <c:v>9.01</c:v>
                </c:pt>
                <c:pt idx="22">
                  <c:v>9.15</c:v>
                </c:pt>
                <c:pt idx="24">
                  <c:v>8.8800000000000008</c:v>
                </c:pt>
                <c:pt idx="25">
                  <c:v>7.6</c:v>
                </c:pt>
                <c:pt idx="26">
                  <c:v>8.57</c:v>
                </c:pt>
                <c:pt idx="28">
                  <c:v>8.84</c:v>
                </c:pt>
                <c:pt idx="29">
                  <c:v>7.75</c:v>
                </c:pt>
                <c:pt idx="30">
                  <c:v>8.6</c:v>
                </c:pt>
              </c:numCache>
            </c:numRef>
          </c:val>
          <c:extLst>
            <c:ext xmlns:c16="http://schemas.microsoft.com/office/drawing/2014/chart" uri="{C3380CC4-5D6E-409C-BE32-E72D297353CC}">
              <c16:uniqueId val="{00000000-7530-428D-A6BF-8927E598D5A5}"/>
            </c:ext>
          </c:extLst>
        </c:ser>
        <c:dLbls>
          <c:showLegendKey val="0"/>
          <c:showVal val="0"/>
          <c:showCatName val="0"/>
          <c:showSerName val="0"/>
          <c:showPercent val="0"/>
          <c:showBubbleSize val="0"/>
        </c:dLbls>
        <c:gapWidth val="65"/>
        <c:shape val="box"/>
        <c:axId val="-2090835880"/>
        <c:axId val="-2077143224"/>
        <c:axId val="0"/>
      </c:bar3DChart>
      <c:catAx>
        <c:axId val="-2090835880"/>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2077143224"/>
        <c:crosses val="autoZero"/>
        <c:auto val="1"/>
        <c:lblAlgn val="ctr"/>
        <c:lblOffset val="100"/>
        <c:noMultiLvlLbl val="0"/>
      </c:catAx>
      <c:valAx>
        <c:axId val="-2077143224"/>
        <c:scaling>
          <c:orientation val="minMax"/>
        </c:scaling>
        <c:delete val="0"/>
        <c:axPos val="l"/>
        <c:majorGridlines>
          <c:spPr>
            <a:ln w="9525" cap="flat" cmpd="sng" algn="ctr">
              <a:solidFill>
                <a:schemeClr val="dk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en-US"/>
          </a:p>
        </c:txPr>
        <c:crossAx val="-2090835880"/>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diagrams/_rels/data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35.svg"/></Relationships>
</file>

<file path=ppt/diagrams/_rels/drawing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svg"/><Relationship Id="rId1" Type="http://schemas.openxmlformats.org/officeDocument/2006/relationships/image" Target="../media/image32.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6_2">
  <dgm:title val=""/>
  <dgm:desc val=""/>
  <dgm:catLst>
    <dgm:cat type="accent6" pri="16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a:alpha val="0"/>
      </a:schemeClr>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83BD32-3133-4841-802F-DF656E0B9A9F}" type="doc">
      <dgm:prSet loTypeId="urn:microsoft.com/office/officeart/2005/8/layout/hProcess9" loCatId="process" qsTypeId="urn:microsoft.com/office/officeart/2005/8/quickstyle/simple1" qsCatId="simple" csTypeId="urn:microsoft.com/office/officeart/2005/8/colors/accent0_3" csCatId="mainScheme" phldr="1"/>
      <dgm:spPr/>
    </dgm:pt>
    <dgm:pt modelId="{8174404E-EBF6-4DB8-BC68-84A0E44EE69D}">
      <dgm:prSet phldrT="[Text]"/>
      <dgm:spPr/>
      <dgm:t>
        <a:bodyPr/>
        <a:lstStyle/>
        <a:p>
          <a:r>
            <a:rPr lang="en-US" dirty="0">
              <a:effectLst>
                <a:outerShdw blurRad="38100" dist="38100" dir="2700000" algn="tl">
                  <a:srgbClr val="000000">
                    <a:alpha val="43137"/>
                  </a:srgbClr>
                </a:outerShdw>
              </a:effectLst>
            </a:rPr>
            <a:t> Implementation Components</a:t>
          </a:r>
        </a:p>
      </dgm:t>
    </dgm:pt>
    <dgm:pt modelId="{E40AAFD3-5AC9-47D0-9544-133F37E36243}" type="parTrans" cxnId="{39DBB4C9-85D5-4450-A109-051F50FB929D}">
      <dgm:prSet/>
      <dgm:spPr/>
      <dgm:t>
        <a:bodyPr/>
        <a:lstStyle/>
        <a:p>
          <a:endParaRPr lang="en-US"/>
        </a:p>
      </dgm:t>
    </dgm:pt>
    <dgm:pt modelId="{3ACD7A40-9114-4691-AD83-CD7637CBD7C6}" type="sibTrans" cxnId="{39DBB4C9-85D5-4450-A109-051F50FB929D}">
      <dgm:prSet/>
      <dgm:spPr/>
      <dgm:t>
        <a:bodyPr/>
        <a:lstStyle/>
        <a:p>
          <a:endParaRPr lang="en-US"/>
        </a:p>
      </dgm:t>
    </dgm:pt>
    <dgm:pt modelId="{07A75356-FE91-4B4C-BD4E-3858E9329BD5}">
      <dgm:prSet phldrT="[Text]"/>
      <dgm:spPr/>
      <dgm:t>
        <a:bodyPr/>
        <a:lstStyle/>
        <a:p>
          <a:r>
            <a:rPr lang="en-US" dirty="0">
              <a:effectLst>
                <a:outerShdw blurRad="38100" dist="38100" dir="2700000" algn="tl">
                  <a:srgbClr val="000000">
                    <a:alpha val="43137"/>
                  </a:srgbClr>
                </a:outerShdw>
              </a:effectLst>
            </a:rPr>
            <a:t>Practice Elements</a:t>
          </a:r>
        </a:p>
      </dgm:t>
    </dgm:pt>
    <dgm:pt modelId="{83A505CE-FA85-4D76-9E1E-E725633D95EA}" type="parTrans" cxnId="{8F6425B5-7E47-43C4-9BD9-0C4CDD5BDCE4}">
      <dgm:prSet/>
      <dgm:spPr/>
      <dgm:t>
        <a:bodyPr/>
        <a:lstStyle/>
        <a:p>
          <a:endParaRPr lang="en-US"/>
        </a:p>
      </dgm:t>
    </dgm:pt>
    <dgm:pt modelId="{72FAFA66-D1AB-446D-9C0D-E94C6F30AC81}" type="sibTrans" cxnId="{8F6425B5-7E47-43C4-9BD9-0C4CDD5BDCE4}">
      <dgm:prSet/>
      <dgm:spPr/>
      <dgm:t>
        <a:bodyPr/>
        <a:lstStyle/>
        <a:p>
          <a:endParaRPr lang="en-US"/>
        </a:p>
      </dgm:t>
    </dgm:pt>
    <dgm:pt modelId="{93317D7B-AEDD-4E15-95F6-187C7A7BD3BB}">
      <dgm:prSet phldrT="[Text]"/>
      <dgm:spPr/>
      <dgm:t>
        <a:bodyPr/>
        <a:lstStyle/>
        <a:p>
          <a:r>
            <a:rPr lang="en-US" dirty="0">
              <a:effectLst>
                <a:outerShdw blurRad="38100" dist="38100" dir="2700000" algn="tl">
                  <a:srgbClr val="000000">
                    <a:alpha val="43137"/>
                  </a:srgbClr>
                </a:outerShdw>
              </a:effectLst>
            </a:rPr>
            <a:t>Student outcomes</a:t>
          </a:r>
        </a:p>
      </dgm:t>
    </dgm:pt>
    <dgm:pt modelId="{D720567C-F1EF-42E2-A71F-18A721605339}" type="parTrans" cxnId="{C0005328-2BC0-4044-B89A-0FD9B91C5F60}">
      <dgm:prSet/>
      <dgm:spPr/>
      <dgm:t>
        <a:bodyPr/>
        <a:lstStyle/>
        <a:p>
          <a:endParaRPr lang="en-US"/>
        </a:p>
      </dgm:t>
    </dgm:pt>
    <dgm:pt modelId="{659A4468-BD49-4C33-A9AF-83ABEDBB75DF}" type="sibTrans" cxnId="{C0005328-2BC0-4044-B89A-0FD9B91C5F60}">
      <dgm:prSet/>
      <dgm:spPr/>
      <dgm:t>
        <a:bodyPr/>
        <a:lstStyle/>
        <a:p>
          <a:endParaRPr lang="en-US"/>
        </a:p>
      </dgm:t>
    </dgm:pt>
    <dgm:pt modelId="{E28FEADD-1001-4411-AAAC-548077FE2637}" type="pres">
      <dgm:prSet presAssocID="{7583BD32-3133-4841-802F-DF656E0B9A9F}" presName="CompostProcess" presStyleCnt="0">
        <dgm:presLayoutVars>
          <dgm:dir/>
          <dgm:resizeHandles val="exact"/>
        </dgm:presLayoutVars>
      </dgm:prSet>
      <dgm:spPr/>
    </dgm:pt>
    <dgm:pt modelId="{30E029E0-E893-4B39-98D0-FDE6FC556756}" type="pres">
      <dgm:prSet presAssocID="{7583BD32-3133-4841-802F-DF656E0B9A9F}" presName="arrow" presStyleLbl="bgShp" presStyleIdx="0" presStyleCnt="1"/>
      <dgm:spPr/>
    </dgm:pt>
    <dgm:pt modelId="{9D98E36C-B1D7-4D86-9CD8-502285E80157}" type="pres">
      <dgm:prSet presAssocID="{7583BD32-3133-4841-802F-DF656E0B9A9F}" presName="linearProcess" presStyleCnt="0"/>
      <dgm:spPr/>
    </dgm:pt>
    <dgm:pt modelId="{0701B3A9-E266-45DF-9275-6978B21CDDBF}" type="pres">
      <dgm:prSet presAssocID="{8174404E-EBF6-4DB8-BC68-84A0E44EE69D}" presName="textNode" presStyleLbl="node1" presStyleIdx="0" presStyleCnt="3">
        <dgm:presLayoutVars>
          <dgm:bulletEnabled val="1"/>
        </dgm:presLayoutVars>
      </dgm:prSet>
      <dgm:spPr/>
    </dgm:pt>
    <dgm:pt modelId="{93B5039B-EFDB-40D6-AFFA-8E2250AB64A8}" type="pres">
      <dgm:prSet presAssocID="{3ACD7A40-9114-4691-AD83-CD7637CBD7C6}" presName="sibTrans" presStyleCnt="0"/>
      <dgm:spPr/>
    </dgm:pt>
    <dgm:pt modelId="{756DE3EE-BEC4-4ED9-9744-853A83693C4A}" type="pres">
      <dgm:prSet presAssocID="{07A75356-FE91-4B4C-BD4E-3858E9329BD5}" presName="textNode" presStyleLbl="node1" presStyleIdx="1" presStyleCnt="3">
        <dgm:presLayoutVars>
          <dgm:bulletEnabled val="1"/>
        </dgm:presLayoutVars>
      </dgm:prSet>
      <dgm:spPr/>
    </dgm:pt>
    <dgm:pt modelId="{9106CD54-902F-4C1D-A73D-B374BB82D388}" type="pres">
      <dgm:prSet presAssocID="{72FAFA66-D1AB-446D-9C0D-E94C6F30AC81}" presName="sibTrans" presStyleCnt="0"/>
      <dgm:spPr/>
    </dgm:pt>
    <dgm:pt modelId="{678C8749-E544-4991-B980-455C9FA47751}" type="pres">
      <dgm:prSet presAssocID="{93317D7B-AEDD-4E15-95F6-187C7A7BD3BB}" presName="textNode" presStyleLbl="node1" presStyleIdx="2" presStyleCnt="3">
        <dgm:presLayoutVars>
          <dgm:bulletEnabled val="1"/>
        </dgm:presLayoutVars>
      </dgm:prSet>
      <dgm:spPr/>
    </dgm:pt>
  </dgm:ptLst>
  <dgm:cxnLst>
    <dgm:cxn modelId="{BB124D16-9397-4604-A7B0-63BA09CB9AB3}" type="presOf" srcId="{8174404E-EBF6-4DB8-BC68-84A0E44EE69D}" destId="{0701B3A9-E266-45DF-9275-6978B21CDDBF}" srcOrd="0" destOrd="0" presId="urn:microsoft.com/office/officeart/2005/8/layout/hProcess9"/>
    <dgm:cxn modelId="{C0005328-2BC0-4044-B89A-0FD9B91C5F60}" srcId="{7583BD32-3133-4841-802F-DF656E0B9A9F}" destId="{93317D7B-AEDD-4E15-95F6-187C7A7BD3BB}" srcOrd="2" destOrd="0" parTransId="{D720567C-F1EF-42E2-A71F-18A721605339}" sibTransId="{659A4468-BD49-4C33-A9AF-83ABEDBB75DF}"/>
    <dgm:cxn modelId="{556DCE7E-C12F-4A01-9420-B7DDF2EF9541}" type="presOf" srcId="{07A75356-FE91-4B4C-BD4E-3858E9329BD5}" destId="{756DE3EE-BEC4-4ED9-9744-853A83693C4A}" srcOrd="0" destOrd="0" presId="urn:microsoft.com/office/officeart/2005/8/layout/hProcess9"/>
    <dgm:cxn modelId="{9B8CA399-6DD9-4CC5-B2C6-412D5137AFA7}" type="presOf" srcId="{93317D7B-AEDD-4E15-95F6-187C7A7BD3BB}" destId="{678C8749-E544-4991-B980-455C9FA47751}" srcOrd="0" destOrd="0" presId="urn:microsoft.com/office/officeart/2005/8/layout/hProcess9"/>
    <dgm:cxn modelId="{A0A73B9A-DF75-4A6D-82F5-F9F295A1C1E7}" type="presOf" srcId="{7583BD32-3133-4841-802F-DF656E0B9A9F}" destId="{E28FEADD-1001-4411-AAAC-548077FE2637}" srcOrd="0" destOrd="0" presId="urn:microsoft.com/office/officeart/2005/8/layout/hProcess9"/>
    <dgm:cxn modelId="{8F6425B5-7E47-43C4-9BD9-0C4CDD5BDCE4}" srcId="{7583BD32-3133-4841-802F-DF656E0B9A9F}" destId="{07A75356-FE91-4B4C-BD4E-3858E9329BD5}" srcOrd="1" destOrd="0" parTransId="{83A505CE-FA85-4D76-9E1E-E725633D95EA}" sibTransId="{72FAFA66-D1AB-446D-9C0D-E94C6F30AC81}"/>
    <dgm:cxn modelId="{39DBB4C9-85D5-4450-A109-051F50FB929D}" srcId="{7583BD32-3133-4841-802F-DF656E0B9A9F}" destId="{8174404E-EBF6-4DB8-BC68-84A0E44EE69D}" srcOrd="0" destOrd="0" parTransId="{E40AAFD3-5AC9-47D0-9544-133F37E36243}" sibTransId="{3ACD7A40-9114-4691-AD83-CD7637CBD7C6}"/>
    <dgm:cxn modelId="{ACAF7978-1D98-4D9F-AAB0-24C687A0E32F}" type="presParOf" srcId="{E28FEADD-1001-4411-AAAC-548077FE2637}" destId="{30E029E0-E893-4B39-98D0-FDE6FC556756}" srcOrd="0" destOrd="0" presId="urn:microsoft.com/office/officeart/2005/8/layout/hProcess9"/>
    <dgm:cxn modelId="{4CBF0372-1CB2-439E-9271-E135CC2A8B7C}" type="presParOf" srcId="{E28FEADD-1001-4411-AAAC-548077FE2637}" destId="{9D98E36C-B1D7-4D86-9CD8-502285E80157}" srcOrd="1" destOrd="0" presId="urn:microsoft.com/office/officeart/2005/8/layout/hProcess9"/>
    <dgm:cxn modelId="{D1591905-0449-40D9-A03B-C865D55AD364}" type="presParOf" srcId="{9D98E36C-B1D7-4D86-9CD8-502285E80157}" destId="{0701B3A9-E266-45DF-9275-6978B21CDDBF}" srcOrd="0" destOrd="0" presId="urn:microsoft.com/office/officeart/2005/8/layout/hProcess9"/>
    <dgm:cxn modelId="{2C5E6D2A-D262-4CDB-85A9-C7BF630A7124}" type="presParOf" srcId="{9D98E36C-B1D7-4D86-9CD8-502285E80157}" destId="{93B5039B-EFDB-40D6-AFFA-8E2250AB64A8}" srcOrd="1" destOrd="0" presId="urn:microsoft.com/office/officeart/2005/8/layout/hProcess9"/>
    <dgm:cxn modelId="{0FE643D6-C027-4EFF-AFA6-7C131E75C2BF}" type="presParOf" srcId="{9D98E36C-B1D7-4D86-9CD8-502285E80157}" destId="{756DE3EE-BEC4-4ED9-9744-853A83693C4A}" srcOrd="2" destOrd="0" presId="urn:microsoft.com/office/officeart/2005/8/layout/hProcess9"/>
    <dgm:cxn modelId="{E6CE966D-6D8D-4FD5-BA43-023AFFBDCCBE}" type="presParOf" srcId="{9D98E36C-B1D7-4D86-9CD8-502285E80157}" destId="{9106CD54-902F-4C1D-A73D-B374BB82D388}" srcOrd="3" destOrd="0" presId="urn:microsoft.com/office/officeart/2005/8/layout/hProcess9"/>
    <dgm:cxn modelId="{B71E841D-34F5-462C-96A1-A0CCAFEC2CB3}" type="presParOf" srcId="{9D98E36C-B1D7-4D86-9CD8-502285E80157}" destId="{678C8749-E544-4991-B980-455C9FA47751}"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5A73AD-E618-4157-907A-EA5C71A9715B}" type="doc">
      <dgm:prSet loTypeId="urn:microsoft.com/office/officeart/2005/8/layout/vList2" loCatId="list" qsTypeId="urn:microsoft.com/office/officeart/2005/8/quickstyle/simple1" qsCatId="simple" csTypeId="urn:microsoft.com/office/officeart/2005/8/colors/accent0_3" csCatId="mainScheme"/>
      <dgm:spPr/>
      <dgm:t>
        <a:bodyPr/>
        <a:lstStyle/>
        <a:p>
          <a:endParaRPr lang="en-US"/>
        </a:p>
      </dgm:t>
    </dgm:pt>
    <dgm:pt modelId="{6D899286-0FF6-408E-A454-C1E7143169B5}">
      <dgm:prSet/>
      <dgm:spPr/>
      <dgm:t>
        <a:bodyPr/>
        <a:lstStyle/>
        <a:p>
          <a:r>
            <a:rPr lang="en-US"/>
            <a:t>Team meets regularly</a:t>
          </a:r>
        </a:p>
      </dgm:t>
    </dgm:pt>
    <dgm:pt modelId="{7FB726B5-FA9A-4EA8-942C-C29589E36353}" type="parTrans" cxnId="{96D0C8C5-B074-402F-8D97-E5D54238F204}">
      <dgm:prSet/>
      <dgm:spPr/>
      <dgm:t>
        <a:bodyPr/>
        <a:lstStyle/>
        <a:p>
          <a:endParaRPr lang="en-US"/>
        </a:p>
      </dgm:t>
    </dgm:pt>
    <dgm:pt modelId="{2080BA75-C4E7-4C05-918B-BB502195C2FC}" type="sibTrans" cxnId="{96D0C8C5-B074-402F-8D97-E5D54238F204}">
      <dgm:prSet/>
      <dgm:spPr/>
      <dgm:t>
        <a:bodyPr/>
        <a:lstStyle/>
        <a:p>
          <a:endParaRPr lang="en-US"/>
        </a:p>
      </dgm:t>
    </dgm:pt>
    <dgm:pt modelId="{1A0F8D69-A8A2-41B3-B126-7B7F14E06FB1}">
      <dgm:prSet/>
      <dgm:spPr/>
      <dgm:t>
        <a:bodyPr/>
        <a:lstStyle/>
        <a:p>
          <a:r>
            <a:rPr lang="en-US"/>
            <a:t>Reminding students of behavior expectations</a:t>
          </a:r>
        </a:p>
      </dgm:t>
    </dgm:pt>
    <dgm:pt modelId="{4BD724D0-A7B1-4482-BC33-30B728EC4B22}" type="parTrans" cxnId="{BD14BCBD-8101-43C3-BECA-1284D4863B90}">
      <dgm:prSet/>
      <dgm:spPr/>
      <dgm:t>
        <a:bodyPr/>
        <a:lstStyle/>
        <a:p>
          <a:endParaRPr lang="en-US"/>
        </a:p>
      </dgm:t>
    </dgm:pt>
    <dgm:pt modelId="{E6002CF7-FC5B-48FA-859D-3050C1A6E48E}" type="sibTrans" cxnId="{BD14BCBD-8101-43C3-BECA-1284D4863B90}">
      <dgm:prSet/>
      <dgm:spPr/>
      <dgm:t>
        <a:bodyPr/>
        <a:lstStyle/>
        <a:p>
          <a:endParaRPr lang="en-US"/>
        </a:p>
      </dgm:t>
    </dgm:pt>
    <dgm:pt modelId="{B2CD0CFC-A478-47C3-9F1F-2CD2572E1B0E}">
      <dgm:prSet/>
      <dgm:spPr/>
      <dgm:t>
        <a:bodyPr/>
        <a:lstStyle/>
        <a:p>
          <a:r>
            <a:rPr lang="en-US"/>
            <a:t>Administrator supports PBIS</a:t>
          </a:r>
        </a:p>
      </dgm:t>
    </dgm:pt>
    <dgm:pt modelId="{01A9DAEC-B2C4-40B5-BFE2-CE8BE416CF82}" type="parTrans" cxnId="{6554B966-91C5-4187-A11D-2A1EAAE5A709}">
      <dgm:prSet/>
      <dgm:spPr/>
      <dgm:t>
        <a:bodyPr/>
        <a:lstStyle/>
        <a:p>
          <a:endParaRPr lang="en-US"/>
        </a:p>
      </dgm:t>
    </dgm:pt>
    <dgm:pt modelId="{3965D845-F54B-40C8-94F3-6EE54D163F3D}" type="sibTrans" cxnId="{6554B966-91C5-4187-A11D-2A1EAAE5A709}">
      <dgm:prSet/>
      <dgm:spPr/>
      <dgm:t>
        <a:bodyPr/>
        <a:lstStyle/>
        <a:p>
          <a:endParaRPr lang="en-US"/>
        </a:p>
      </dgm:t>
    </dgm:pt>
    <dgm:pt modelId="{92C243F5-BAA5-4D3F-96FA-2F7CBF63CF53}">
      <dgm:prSet/>
      <dgm:spPr/>
      <dgm:t>
        <a:bodyPr/>
        <a:lstStyle/>
        <a:p>
          <a:r>
            <a:rPr lang="en-US"/>
            <a:t>3-5 behavior expectations established by school </a:t>
          </a:r>
        </a:p>
      </dgm:t>
    </dgm:pt>
    <dgm:pt modelId="{377FED18-7E60-4FE8-B2A6-EBD58387EDC2}" type="parTrans" cxnId="{A5CE0A87-A52B-4B70-AE96-43DEAA436CE1}">
      <dgm:prSet/>
      <dgm:spPr/>
      <dgm:t>
        <a:bodyPr/>
        <a:lstStyle/>
        <a:p>
          <a:endParaRPr lang="en-US"/>
        </a:p>
      </dgm:t>
    </dgm:pt>
    <dgm:pt modelId="{B4B2AB47-06DD-416D-ACA6-835E38CABF91}" type="sibTrans" cxnId="{A5CE0A87-A52B-4B70-AE96-43DEAA436CE1}">
      <dgm:prSet/>
      <dgm:spPr/>
      <dgm:t>
        <a:bodyPr/>
        <a:lstStyle/>
        <a:p>
          <a:endParaRPr lang="en-US"/>
        </a:p>
      </dgm:t>
    </dgm:pt>
    <dgm:pt modelId="{D70C1341-6327-4078-92C1-9FCBC14176DA}">
      <dgm:prSet/>
      <dgm:spPr/>
      <dgm:t>
        <a:bodyPr/>
        <a:lstStyle/>
        <a:p>
          <a:r>
            <a:rPr lang="en-US"/>
            <a:t>Lesson plans created by team</a:t>
          </a:r>
        </a:p>
      </dgm:t>
    </dgm:pt>
    <dgm:pt modelId="{4DA3B5EC-0557-4471-B629-D8C8054E4543}" type="parTrans" cxnId="{7AFB5EDD-B380-438B-98C2-37539DC3733A}">
      <dgm:prSet/>
      <dgm:spPr/>
      <dgm:t>
        <a:bodyPr/>
        <a:lstStyle/>
        <a:p>
          <a:endParaRPr lang="en-US"/>
        </a:p>
      </dgm:t>
    </dgm:pt>
    <dgm:pt modelId="{753C9D19-34D9-4B37-9F5E-A6367A142651}" type="sibTrans" cxnId="{7AFB5EDD-B380-438B-98C2-37539DC3733A}">
      <dgm:prSet/>
      <dgm:spPr/>
      <dgm:t>
        <a:bodyPr/>
        <a:lstStyle/>
        <a:p>
          <a:endParaRPr lang="en-US"/>
        </a:p>
      </dgm:t>
    </dgm:pt>
    <dgm:pt modelId="{2A0DE21F-3532-4E66-BE9E-B6F0E7E91F6E}">
      <dgm:prSet/>
      <dgm:spPr/>
      <dgm:t>
        <a:bodyPr/>
        <a:lstStyle/>
        <a:p>
          <a:r>
            <a:rPr lang="en-US"/>
            <a:t>Reward systems established school-wide</a:t>
          </a:r>
        </a:p>
      </dgm:t>
    </dgm:pt>
    <dgm:pt modelId="{B74C02AC-EB5C-4DE5-8E38-E8742CD087AC}" type="parTrans" cxnId="{06970FA0-F733-4340-849E-926B9665D204}">
      <dgm:prSet/>
      <dgm:spPr/>
      <dgm:t>
        <a:bodyPr/>
        <a:lstStyle/>
        <a:p>
          <a:endParaRPr lang="en-US"/>
        </a:p>
      </dgm:t>
    </dgm:pt>
    <dgm:pt modelId="{2FC9790B-E150-4AA2-89C7-104BA784F899}" type="sibTrans" cxnId="{06970FA0-F733-4340-849E-926B9665D204}">
      <dgm:prSet/>
      <dgm:spPr/>
      <dgm:t>
        <a:bodyPr/>
        <a:lstStyle/>
        <a:p>
          <a:endParaRPr lang="en-US"/>
        </a:p>
      </dgm:t>
    </dgm:pt>
    <dgm:pt modelId="{B36B4288-320C-4F1E-AA45-FE87717E55AC}">
      <dgm:prSet/>
      <dgm:spPr/>
      <dgm:t>
        <a:bodyPr/>
        <a:lstStyle/>
        <a:p>
          <a:r>
            <a:rPr lang="en-US"/>
            <a:t>Regularly acknowledge appropriate student behavior</a:t>
          </a:r>
        </a:p>
      </dgm:t>
    </dgm:pt>
    <dgm:pt modelId="{658E5AA9-89A4-4698-9215-530BEB3D261B}" type="parTrans" cxnId="{9BB01F93-9934-42D2-8CCE-B489A676E7B9}">
      <dgm:prSet/>
      <dgm:spPr/>
      <dgm:t>
        <a:bodyPr/>
        <a:lstStyle/>
        <a:p>
          <a:endParaRPr lang="en-US"/>
        </a:p>
      </dgm:t>
    </dgm:pt>
    <dgm:pt modelId="{CFE897CF-26DE-46AE-A180-B75281090063}" type="sibTrans" cxnId="{9BB01F93-9934-42D2-8CCE-B489A676E7B9}">
      <dgm:prSet/>
      <dgm:spPr/>
      <dgm:t>
        <a:bodyPr/>
        <a:lstStyle/>
        <a:p>
          <a:endParaRPr lang="en-US"/>
        </a:p>
      </dgm:t>
    </dgm:pt>
    <dgm:pt modelId="{9CB64ED5-7113-4B03-8E29-B3C9FCA477E5}">
      <dgm:prSet/>
      <dgm:spPr/>
      <dgm:t>
        <a:bodyPr/>
        <a:lstStyle/>
        <a:p>
          <a:r>
            <a:rPr lang="en-US"/>
            <a:t>Directly teaching expectations to students</a:t>
          </a:r>
        </a:p>
      </dgm:t>
    </dgm:pt>
    <dgm:pt modelId="{3B232C4E-EE62-4664-B35C-64E940CD239A}" type="parTrans" cxnId="{E03BB18F-5387-4B3A-B5EC-6A1F210E524A}">
      <dgm:prSet/>
      <dgm:spPr/>
      <dgm:t>
        <a:bodyPr/>
        <a:lstStyle/>
        <a:p>
          <a:endParaRPr lang="en-US"/>
        </a:p>
      </dgm:t>
    </dgm:pt>
    <dgm:pt modelId="{9E608648-A4FC-48FD-9396-48E7FBAFA6C6}" type="sibTrans" cxnId="{E03BB18F-5387-4B3A-B5EC-6A1F210E524A}">
      <dgm:prSet/>
      <dgm:spPr/>
      <dgm:t>
        <a:bodyPr/>
        <a:lstStyle/>
        <a:p>
          <a:endParaRPr lang="en-US"/>
        </a:p>
      </dgm:t>
    </dgm:pt>
    <dgm:pt modelId="{C2489F89-54A1-4FD8-B8E0-11BC70299692}">
      <dgm:prSet/>
      <dgm:spPr/>
      <dgm:t>
        <a:bodyPr/>
        <a:lstStyle/>
        <a:p>
          <a:r>
            <a:rPr lang="en-US"/>
            <a:t>Data are reviewed by team</a:t>
          </a:r>
        </a:p>
      </dgm:t>
    </dgm:pt>
    <dgm:pt modelId="{8A5D325E-9B79-4243-87CE-763FBA436282}" type="parTrans" cxnId="{EF4BB68F-EF76-4E3B-A96C-74D5D3004595}">
      <dgm:prSet/>
      <dgm:spPr/>
      <dgm:t>
        <a:bodyPr/>
        <a:lstStyle/>
        <a:p>
          <a:endParaRPr lang="en-US"/>
        </a:p>
      </dgm:t>
    </dgm:pt>
    <dgm:pt modelId="{86530017-FCE2-4B53-97BA-659AEEB2B80A}" type="sibTrans" cxnId="{EF4BB68F-EF76-4E3B-A96C-74D5D3004595}">
      <dgm:prSet/>
      <dgm:spPr/>
      <dgm:t>
        <a:bodyPr/>
        <a:lstStyle/>
        <a:p>
          <a:endParaRPr lang="en-US"/>
        </a:p>
      </dgm:t>
    </dgm:pt>
    <dgm:pt modelId="{D16E6646-E602-40FE-A196-C32076D6D3DA}">
      <dgm:prSet/>
      <dgm:spPr/>
      <dgm:t>
        <a:bodyPr/>
        <a:lstStyle/>
        <a:p>
          <a:r>
            <a:rPr lang="en-US"/>
            <a:t>Staff development to implement PBIS</a:t>
          </a:r>
        </a:p>
      </dgm:t>
    </dgm:pt>
    <dgm:pt modelId="{494B3F0C-486E-40BB-B8B4-5227BD0EFB3D}" type="parTrans" cxnId="{8E0B5A29-4460-4D06-A364-B664219F2A9D}">
      <dgm:prSet/>
      <dgm:spPr/>
      <dgm:t>
        <a:bodyPr/>
        <a:lstStyle/>
        <a:p>
          <a:endParaRPr lang="en-US"/>
        </a:p>
      </dgm:t>
    </dgm:pt>
    <dgm:pt modelId="{CB4D3087-8455-4D46-9E82-8A942D75C0A1}" type="sibTrans" cxnId="{8E0B5A29-4460-4D06-A364-B664219F2A9D}">
      <dgm:prSet/>
      <dgm:spPr/>
      <dgm:t>
        <a:bodyPr/>
        <a:lstStyle/>
        <a:p>
          <a:endParaRPr lang="en-US"/>
        </a:p>
      </dgm:t>
    </dgm:pt>
    <dgm:pt modelId="{8026AA1E-2444-4CB7-AD5A-DADD9B449892}">
      <dgm:prSet/>
      <dgm:spPr/>
      <dgm:t>
        <a:bodyPr/>
        <a:lstStyle/>
        <a:p>
          <a:r>
            <a:rPr lang="en-US"/>
            <a:t>Providing feedback to correct misbehavior</a:t>
          </a:r>
        </a:p>
      </dgm:t>
    </dgm:pt>
    <dgm:pt modelId="{CE7EB595-8F28-4CCF-B40C-F9347D893965}" type="parTrans" cxnId="{7D3F264E-B636-4614-ACF1-A2485420E7F9}">
      <dgm:prSet/>
      <dgm:spPr/>
      <dgm:t>
        <a:bodyPr/>
        <a:lstStyle/>
        <a:p>
          <a:endParaRPr lang="en-US"/>
        </a:p>
      </dgm:t>
    </dgm:pt>
    <dgm:pt modelId="{B5A1D253-E46F-428D-A449-4667B8D6391F}" type="sibTrans" cxnId="{7D3F264E-B636-4614-ACF1-A2485420E7F9}">
      <dgm:prSet/>
      <dgm:spPr/>
      <dgm:t>
        <a:bodyPr/>
        <a:lstStyle/>
        <a:p>
          <a:endParaRPr lang="en-US"/>
        </a:p>
      </dgm:t>
    </dgm:pt>
    <dgm:pt modelId="{84D1FAEA-FA14-4257-B205-BE3394AB71C7}">
      <dgm:prSet/>
      <dgm:spPr/>
      <dgm:t>
        <a:bodyPr/>
        <a:lstStyle/>
        <a:p>
          <a:r>
            <a:rPr lang="en-US"/>
            <a:t>Budget dedicated to PBIS</a:t>
          </a:r>
        </a:p>
      </dgm:t>
    </dgm:pt>
    <dgm:pt modelId="{0DE58BA9-C359-4D1E-87D0-4D2AA6317B00}" type="parTrans" cxnId="{27CC477F-E9F2-46F9-AAB4-4E391313A7E7}">
      <dgm:prSet/>
      <dgm:spPr/>
      <dgm:t>
        <a:bodyPr/>
        <a:lstStyle/>
        <a:p>
          <a:endParaRPr lang="en-US"/>
        </a:p>
      </dgm:t>
    </dgm:pt>
    <dgm:pt modelId="{0B59A93D-4CD5-4F95-B0C6-0457E020BA63}" type="sibTrans" cxnId="{27CC477F-E9F2-46F9-AAB4-4E391313A7E7}">
      <dgm:prSet/>
      <dgm:spPr/>
      <dgm:t>
        <a:bodyPr/>
        <a:lstStyle/>
        <a:p>
          <a:endParaRPr lang="en-US"/>
        </a:p>
      </dgm:t>
    </dgm:pt>
    <dgm:pt modelId="{91A63487-A72E-4002-8DC0-B1B0E28CE65A}">
      <dgm:prSet/>
      <dgm:spPr/>
      <dgm:t>
        <a:bodyPr/>
        <a:lstStyle/>
        <a:p>
          <a:r>
            <a:rPr lang="en-US"/>
            <a:t>Collect data on student performance</a:t>
          </a:r>
        </a:p>
      </dgm:t>
    </dgm:pt>
    <dgm:pt modelId="{ADE09A3C-441B-4570-9298-3920555B1836}" type="parTrans" cxnId="{35A75D59-E658-4725-83A7-3E9B1E6244EE}">
      <dgm:prSet/>
      <dgm:spPr/>
      <dgm:t>
        <a:bodyPr/>
        <a:lstStyle/>
        <a:p>
          <a:endParaRPr lang="en-US"/>
        </a:p>
      </dgm:t>
    </dgm:pt>
    <dgm:pt modelId="{13E6F5EC-73DE-4D57-928B-7029727605A5}" type="sibTrans" cxnId="{35A75D59-E658-4725-83A7-3E9B1E6244EE}">
      <dgm:prSet/>
      <dgm:spPr/>
      <dgm:t>
        <a:bodyPr/>
        <a:lstStyle/>
        <a:p>
          <a:endParaRPr lang="en-US"/>
        </a:p>
      </dgm:t>
    </dgm:pt>
    <dgm:pt modelId="{E112DBD7-1488-4F15-BA63-47F73DBBBEB8}" type="pres">
      <dgm:prSet presAssocID="{635A73AD-E618-4157-907A-EA5C71A9715B}" presName="linear" presStyleCnt="0">
        <dgm:presLayoutVars>
          <dgm:animLvl val="lvl"/>
          <dgm:resizeHandles val="exact"/>
        </dgm:presLayoutVars>
      </dgm:prSet>
      <dgm:spPr/>
    </dgm:pt>
    <dgm:pt modelId="{3C920701-E71F-4349-8A7F-5D5918AC0DE4}" type="pres">
      <dgm:prSet presAssocID="{6D899286-0FF6-408E-A454-C1E7143169B5}" presName="parentText" presStyleLbl="node1" presStyleIdx="0" presStyleCnt="13">
        <dgm:presLayoutVars>
          <dgm:chMax val="0"/>
          <dgm:bulletEnabled val="1"/>
        </dgm:presLayoutVars>
      </dgm:prSet>
      <dgm:spPr/>
    </dgm:pt>
    <dgm:pt modelId="{1D37CE6B-E97B-4085-8431-6EB84AA4A5C4}" type="pres">
      <dgm:prSet presAssocID="{2080BA75-C4E7-4C05-918B-BB502195C2FC}" presName="spacer" presStyleCnt="0"/>
      <dgm:spPr/>
    </dgm:pt>
    <dgm:pt modelId="{6B03356D-3EAA-479C-87A8-6FBCD0056704}" type="pres">
      <dgm:prSet presAssocID="{1A0F8D69-A8A2-41B3-B126-7B7F14E06FB1}" presName="parentText" presStyleLbl="node1" presStyleIdx="1" presStyleCnt="13">
        <dgm:presLayoutVars>
          <dgm:chMax val="0"/>
          <dgm:bulletEnabled val="1"/>
        </dgm:presLayoutVars>
      </dgm:prSet>
      <dgm:spPr/>
    </dgm:pt>
    <dgm:pt modelId="{C0D8547E-7FB3-4EF8-B215-40AA63D8F77B}" type="pres">
      <dgm:prSet presAssocID="{E6002CF7-FC5B-48FA-859D-3050C1A6E48E}" presName="spacer" presStyleCnt="0"/>
      <dgm:spPr/>
    </dgm:pt>
    <dgm:pt modelId="{2689086F-FF8C-4A0B-80EA-061AB713067F}" type="pres">
      <dgm:prSet presAssocID="{B2CD0CFC-A478-47C3-9F1F-2CD2572E1B0E}" presName="parentText" presStyleLbl="node1" presStyleIdx="2" presStyleCnt="13">
        <dgm:presLayoutVars>
          <dgm:chMax val="0"/>
          <dgm:bulletEnabled val="1"/>
        </dgm:presLayoutVars>
      </dgm:prSet>
      <dgm:spPr/>
    </dgm:pt>
    <dgm:pt modelId="{06A7DB14-EB4B-4B44-BA52-D9B8FEA2EF4C}" type="pres">
      <dgm:prSet presAssocID="{3965D845-F54B-40C8-94F3-6EE54D163F3D}" presName="spacer" presStyleCnt="0"/>
      <dgm:spPr/>
    </dgm:pt>
    <dgm:pt modelId="{A514CCD2-107C-4E16-B7FA-626BD63A0E0D}" type="pres">
      <dgm:prSet presAssocID="{92C243F5-BAA5-4D3F-96FA-2F7CBF63CF53}" presName="parentText" presStyleLbl="node1" presStyleIdx="3" presStyleCnt="13">
        <dgm:presLayoutVars>
          <dgm:chMax val="0"/>
          <dgm:bulletEnabled val="1"/>
        </dgm:presLayoutVars>
      </dgm:prSet>
      <dgm:spPr/>
    </dgm:pt>
    <dgm:pt modelId="{A176B040-E26B-4AA6-AFBC-AD407F99C260}" type="pres">
      <dgm:prSet presAssocID="{B4B2AB47-06DD-416D-ACA6-835E38CABF91}" presName="spacer" presStyleCnt="0"/>
      <dgm:spPr/>
    </dgm:pt>
    <dgm:pt modelId="{3A395ECE-41F7-4898-886F-91C37BDCC87C}" type="pres">
      <dgm:prSet presAssocID="{D70C1341-6327-4078-92C1-9FCBC14176DA}" presName="parentText" presStyleLbl="node1" presStyleIdx="4" presStyleCnt="13">
        <dgm:presLayoutVars>
          <dgm:chMax val="0"/>
          <dgm:bulletEnabled val="1"/>
        </dgm:presLayoutVars>
      </dgm:prSet>
      <dgm:spPr/>
    </dgm:pt>
    <dgm:pt modelId="{F612785D-34F0-41D9-AC79-72BFB3402DBC}" type="pres">
      <dgm:prSet presAssocID="{753C9D19-34D9-4B37-9F5E-A6367A142651}" presName="spacer" presStyleCnt="0"/>
      <dgm:spPr/>
    </dgm:pt>
    <dgm:pt modelId="{51A0698E-E802-4FC4-ABCF-28EC5D596D96}" type="pres">
      <dgm:prSet presAssocID="{2A0DE21F-3532-4E66-BE9E-B6F0E7E91F6E}" presName="parentText" presStyleLbl="node1" presStyleIdx="5" presStyleCnt="13">
        <dgm:presLayoutVars>
          <dgm:chMax val="0"/>
          <dgm:bulletEnabled val="1"/>
        </dgm:presLayoutVars>
      </dgm:prSet>
      <dgm:spPr/>
    </dgm:pt>
    <dgm:pt modelId="{522BCA53-B27B-4A26-9B96-17F39E4C7204}" type="pres">
      <dgm:prSet presAssocID="{2FC9790B-E150-4AA2-89C7-104BA784F899}" presName="spacer" presStyleCnt="0"/>
      <dgm:spPr/>
    </dgm:pt>
    <dgm:pt modelId="{52172526-7A39-4457-81D0-E3C61CC70B80}" type="pres">
      <dgm:prSet presAssocID="{B36B4288-320C-4F1E-AA45-FE87717E55AC}" presName="parentText" presStyleLbl="node1" presStyleIdx="6" presStyleCnt="13">
        <dgm:presLayoutVars>
          <dgm:chMax val="0"/>
          <dgm:bulletEnabled val="1"/>
        </dgm:presLayoutVars>
      </dgm:prSet>
      <dgm:spPr/>
    </dgm:pt>
    <dgm:pt modelId="{5DD71A01-C80A-4BCA-B045-AF4AE6CAED1F}" type="pres">
      <dgm:prSet presAssocID="{CFE897CF-26DE-46AE-A180-B75281090063}" presName="spacer" presStyleCnt="0"/>
      <dgm:spPr/>
    </dgm:pt>
    <dgm:pt modelId="{E15EEEA0-A44B-4056-B26A-2AF8F0166FA0}" type="pres">
      <dgm:prSet presAssocID="{9CB64ED5-7113-4B03-8E29-B3C9FCA477E5}" presName="parentText" presStyleLbl="node1" presStyleIdx="7" presStyleCnt="13">
        <dgm:presLayoutVars>
          <dgm:chMax val="0"/>
          <dgm:bulletEnabled val="1"/>
        </dgm:presLayoutVars>
      </dgm:prSet>
      <dgm:spPr/>
    </dgm:pt>
    <dgm:pt modelId="{FF438BEF-4117-489D-B50F-C7F8DBBC4CD7}" type="pres">
      <dgm:prSet presAssocID="{9E608648-A4FC-48FD-9396-48E7FBAFA6C6}" presName="spacer" presStyleCnt="0"/>
      <dgm:spPr/>
    </dgm:pt>
    <dgm:pt modelId="{C1365F6E-6573-4EF5-A838-7A9B9C80F25D}" type="pres">
      <dgm:prSet presAssocID="{C2489F89-54A1-4FD8-B8E0-11BC70299692}" presName="parentText" presStyleLbl="node1" presStyleIdx="8" presStyleCnt="13">
        <dgm:presLayoutVars>
          <dgm:chMax val="0"/>
          <dgm:bulletEnabled val="1"/>
        </dgm:presLayoutVars>
      </dgm:prSet>
      <dgm:spPr/>
    </dgm:pt>
    <dgm:pt modelId="{BC0EDC9D-2D35-4129-94E5-BE598724B82E}" type="pres">
      <dgm:prSet presAssocID="{86530017-FCE2-4B53-97BA-659AEEB2B80A}" presName="spacer" presStyleCnt="0"/>
      <dgm:spPr/>
    </dgm:pt>
    <dgm:pt modelId="{393F55F7-3C02-4D53-9B21-2853B3AE177E}" type="pres">
      <dgm:prSet presAssocID="{D16E6646-E602-40FE-A196-C32076D6D3DA}" presName="parentText" presStyleLbl="node1" presStyleIdx="9" presStyleCnt="13">
        <dgm:presLayoutVars>
          <dgm:chMax val="0"/>
          <dgm:bulletEnabled val="1"/>
        </dgm:presLayoutVars>
      </dgm:prSet>
      <dgm:spPr/>
    </dgm:pt>
    <dgm:pt modelId="{8E897251-C028-4A62-87DB-A1EF6357A61D}" type="pres">
      <dgm:prSet presAssocID="{CB4D3087-8455-4D46-9E82-8A942D75C0A1}" presName="spacer" presStyleCnt="0"/>
      <dgm:spPr/>
    </dgm:pt>
    <dgm:pt modelId="{8B55E9B9-EC51-42E9-9F8C-A3D51F395454}" type="pres">
      <dgm:prSet presAssocID="{8026AA1E-2444-4CB7-AD5A-DADD9B449892}" presName="parentText" presStyleLbl="node1" presStyleIdx="10" presStyleCnt="13">
        <dgm:presLayoutVars>
          <dgm:chMax val="0"/>
          <dgm:bulletEnabled val="1"/>
        </dgm:presLayoutVars>
      </dgm:prSet>
      <dgm:spPr/>
    </dgm:pt>
    <dgm:pt modelId="{F7B7A530-2701-4871-ADD4-101B4BC51A02}" type="pres">
      <dgm:prSet presAssocID="{B5A1D253-E46F-428D-A449-4667B8D6391F}" presName="spacer" presStyleCnt="0"/>
      <dgm:spPr/>
    </dgm:pt>
    <dgm:pt modelId="{2E1FC632-6164-4E97-B7F7-3327CD7628F5}" type="pres">
      <dgm:prSet presAssocID="{84D1FAEA-FA14-4257-B205-BE3394AB71C7}" presName="parentText" presStyleLbl="node1" presStyleIdx="11" presStyleCnt="13">
        <dgm:presLayoutVars>
          <dgm:chMax val="0"/>
          <dgm:bulletEnabled val="1"/>
        </dgm:presLayoutVars>
      </dgm:prSet>
      <dgm:spPr/>
    </dgm:pt>
    <dgm:pt modelId="{3C2F13D1-FE4B-4364-A76D-69E6A0D70B52}" type="pres">
      <dgm:prSet presAssocID="{0B59A93D-4CD5-4F95-B0C6-0457E020BA63}" presName="spacer" presStyleCnt="0"/>
      <dgm:spPr/>
    </dgm:pt>
    <dgm:pt modelId="{A53FA867-93D4-458E-B067-DCDC3263F4C3}" type="pres">
      <dgm:prSet presAssocID="{91A63487-A72E-4002-8DC0-B1B0E28CE65A}" presName="parentText" presStyleLbl="node1" presStyleIdx="12" presStyleCnt="13">
        <dgm:presLayoutVars>
          <dgm:chMax val="0"/>
          <dgm:bulletEnabled val="1"/>
        </dgm:presLayoutVars>
      </dgm:prSet>
      <dgm:spPr/>
    </dgm:pt>
  </dgm:ptLst>
  <dgm:cxnLst>
    <dgm:cxn modelId="{AD03B518-9097-4614-BC6A-7FF53BE0B3E9}" type="presOf" srcId="{D70C1341-6327-4078-92C1-9FCBC14176DA}" destId="{3A395ECE-41F7-4898-886F-91C37BDCC87C}" srcOrd="0" destOrd="0" presId="urn:microsoft.com/office/officeart/2005/8/layout/vList2"/>
    <dgm:cxn modelId="{8E0B5A29-4460-4D06-A364-B664219F2A9D}" srcId="{635A73AD-E618-4157-907A-EA5C71A9715B}" destId="{D16E6646-E602-40FE-A196-C32076D6D3DA}" srcOrd="9" destOrd="0" parTransId="{494B3F0C-486E-40BB-B8B4-5227BD0EFB3D}" sibTransId="{CB4D3087-8455-4D46-9E82-8A942D75C0A1}"/>
    <dgm:cxn modelId="{7CC59A60-CCCF-4D3C-B1D9-2B095E037FD0}" type="presOf" srcId="{1A0F8D69-A8A2-41B3-B126-7B7F14E06FB1}" destId="{6B03356D-3EAA-479C-87A8-6FBCD0056704}" srcOrd="0" destOrd="0" presId="urn:microsoft.com/office/officeart/2005/8/layout/vList2"/>
    <dgm:cxn modelId="{DC665662-6D32-4543-88DF-DB179D6C20AA}" type="presOf" srcId="{D16E6646-E602-40FE-A196-C32076D6D3DA}" destId="{393F55F7-3C02-4D53-9B21-2853B3AE177E}" srcOrd="0" destOrd="0" presId="urn:microsoft.com/office/officeart/2005/8/layout/vList2"/>
    <dgm:cxn modelId="{6554B966-91C5-4187-A11D-2A1EAAE5A709}" srcId="{635A73AD-E618-4157-907A-EA5C71A9715B}" destId="{B2CD0CFC-A478-47C3-9F1F-2CD2572E1B0E}" srcOrd="2" destOrd="0" parTransId="{01A9DAEC-B2C4-40B5-BFE2-CE8BE416CF82}" sibTransId="{3965D845-F54B-40C8-94F3-6EE54D163F3D}"/>
    <dgm:cxn modelId="{3BAA8E4B-593F-4158-897C-F671D8BE41A1}" type="presOf" srcId="{92C243F5-BAA5-4D3F-96FA-2F7CBF63CF53}" destId="{A514CCD2-107C-4E16-B7FA-626BD63A0E0D}" srcOrd="0" destOrd="0" presId="urn:microsoft.com/office/officeart/2005/8/layout/vList2"/>
    <dgm:cxn modelId="{7D3F264E-B636-4614-ACF1-A2485420E7F9}" srcId="{635A73AD-E618-4157-907A-EA5C71A9715B}" destId="{8026AA1E-2444-4CB7-AD5A-DADD9B449892}" srcOrd="10" destOrd="0" parTransId="{CE7EB595-8F28-4CCF-B40C-F9347D893965}" sibTransId="{B5A1D253-E46F-428D-A449-4667B8D6391F}"/>
    <dgm:cxn modelId="{F4583755-18F8-46EE-BACA-A1EBBB1914FE}" type="presOf" srcId="{84D1FAEA-FA14-4257-B205-BE3394AB71C7}" destId="{2E1FC632-6164-4E97-B7F7-3327CD7628F5}" srcOrd="0" destOrd="0" presId="urn:microsoft.com/office/officeart/2005/8/layout/vList2"/>
    <dgm:cxn modelId="{A7BBB458-CBFD-4888-9242-03258822572F}" type="presOf" srcId="{8026AA1E-2444-4CB7-AD5A-DADD9B449892}" destId="{8B55E9B9-EC51-42E9-9F8C-A3D51F395454}" srcOrd="0" destOrd="0" presId="urn:microsoft.com/office/officeart/2005/8/layout/vList2"/>
    <dgm:cxn modelId="{35A75D59-E658-4725-83A7-3E9B1E6244EE}" srcId="{635A73AD-E618-4157-907A-EA5C71A9715B}" destId="{91A63487-A72E-4002-8DC0-B1B0E28CE65A}" srcOrd="12" destOrd="0" parTransId="{ADE09A3C-441B-4570-9298-3920555B1836}" sibTransId="{13E6F5EC-73DE-4D57-928B-7029727605A5}"/>
    <dgm:cxn modelId="{27CC477F-E9F2-46F9-AAB4-4E391313A7E7}" srcId="{635A73AD-E618-4157-907A-EA5C71A9715B}" destId="{84D1FAEA-FA14-4257-B205-BE3394AB71C7}" srcOrd="11" destOrd="0" parTransId="{0DE58BA9-C359-4D1E-87D0-4D2AA6317B00}" sibTransId="{0B59A93D-4CD5-4F95-B0C6-0457E020BA63}"/>
    <dgm:cxn modelId="{A36BBA80-1DC9-478D-BE80-8653717A1F9A}" type="presOf" srcId="{B2CD0CFC-A478-47C3-9F1F-2CD2572E1B0E}" destId="{2689086F-FF8C-4A0B-80EA-061AB713067F}" srcOrd="0" destOrd="0" presId="urn:microsoft.com/office/officeart/2005/8/layout/vList2"/>
    <dgm:cxn modelId="{A5CE0A87-A52B-4B70-AE96-43DEAA436CE1}" srcId="{635A73AD-E618-4157-907A-EA5C71A9715B}" destId="{92C243F5-BAA5-4D3F-96FA-2F7CBF63CF53}" srcOrd="3" destOrd="0" parTransId="{377FED18-7E60-4FE8-B2A6-EBD58387EDC2}" sibTransId="{B4B2AB47-06DD-416D-ACA6-835E38CABF91}"/>
    <dgm:cxn modelId="{E03BB18F-5387-4B3A-B5EC-6A1F210E524A}" srcId="{635A73AD-E618-4157-907A-EA5C71A9715B}" destId="{9CB64ED5-7113-4B03-8E29-B3C9FCA477E5}" srcOrd="7" destOrd="0" parTransId="{3B232C4E-EE62-4664-B35C-64E940CD239A}" sibTransId="{9E608648-A4FC-48FD-9396-48E7FBAFA6C6}"/>
    <dgm:cxn modelId="{EF4BB68F-EF76-4E3B-A96C-74D5D3004595}" srcId="{635A73AD-E618-4157-907A-EA5C71A9715B}" destId="{C2489F89-54A1-4FD8-B8E0-11BC70299692}" srcOrd="8" destOrd="0" parTransId="{8A5D325E-9B79-4243-87CE-763FBA436282}" sibTransId="{86530017-FCE2-4B53-97BA-659AEEB2B80A}"/>
    <dgm:cxn modelId="{9BB01F93-9934-42D2-8CCE-B489A676E7B9}" srcId="{635A73AD-E618-4157-907A-EA5C71A9715B}" destId="{B36B4288-320C-4F1E-AA45-FE87717E55AC}" srcOrd="6" destOrd="0" parTransId="{658E5AA9-89A4-4698-9215-530BEB3D261B}" sibTransId="{CFE897CF-26DE-46AE-A180-B75281090063}"/>
    <dgm:cxn modelId="{38A7599B-0016-4A6C-B54D-73937CDFDF0E}" type="presOf" srcId="{B36B4288-320C-4F1E-AA45-FE87717E55AC}" destId="{52172526-7A39-4457-81D0-E3C61CC70B80}" srcOrd="0" destOrd="0" presId="urn:microsoft.com/office/officeart/2005/8/layout/vList2"/>
    <dgm:cxn modelId="{BFF8979F-316B-4254-B48B-A3FB54854029}" type="presOf" srcId="{C2489F89-54A1-4FD8-B8E0-11BC70299692}" destId="{C1365F6E-6573-4EF5-A838-7A9B9C80F25D}" srcOrd="0" destOrd="0" presId="urn:microsoft.com/office/officeart/2005/8/layout/vList2"/>
    <dgm:cxn modelId="{06970FA0-F733-4340-849E-926B9665D204}" srcId="{635A73AD-E618-4157-907A-EA5C71A9715B}" destId="{2A0DE21F-3532-4E66-BE9E-B6F0E7E91F6E}" srcOrd="5" destOrd="0" parTransId="{B74C02AC-EB5C-4DE5-8E38-E8742CD087AC}" sibTransId="{2FC9790B-E150-4AA2-89C7-104BA784F899}"/>
    <dgm:cxn modelId="{93D098A3-6055-4770-A2F7-0D354A0F3099}" type="presOf" srcId="{9CB64ED5-7113-4B03-8E29-B3C9FCA477E5}" destId="{E15EEEA0-A44B-4056-B26A-2AF8F0166FA0}" srcOrd="0" destOrd="0" presId="urn:microsoft.com/office/officeart/2005/8/layout/vList2"/>
    <dgm:cxn modelId="{BE4DCAAB-3885-4297-BDA3-28FB1D2ADE96}" type="presOf" srcId="{6D899286-0FF6-408E-A454-C1E7143169B5}" destId="{3C920701-E71F-4349-8A7F-5D5918AC0DE4}" srcOrd="0" destOrd="0" presId="urn:microsoft.com/office/officeart/2005/8/layout/vList2"/>
    <dgm:cxn modelId="{BD14BCBD-8101-43C3-BECA-1284D4863B90}" srcId="{635A73AD-E618-4157-907A-EA5C71A9715B}" destId="{1A0F8D69-A8A2-41B3-B126-7B7F14E06FB1}" srcOrd="1" destOrd="0" parTransId="{4BD724D0-A7B1-4482-BC33-30B728EC4B22}" sibTransId="{E6002CF7-FC5B-48FA-859D-3050C1A6E48E}"/>
    <dgm:cxn modelId="{96D0C8C5-B074-402F-8D97-E5D54238F204}" srcId="{635A73AD-E618-4157-907A-EA5C71A9715B}" destId="{6D899286-0FF6-408E-A454-C1E7143169B5}" srcOrd="0" destOrd="0" parTransId="{7FB726B5-FA9A-4EA8-942C-C29589E36353}" sibTransId="{2080BA75-C4E7-4C05-918B-BB502195C2FC}"/>
    <dgm:cxn modelId="{FAFE14D9-82EC-4210-8C4E-7D85CA3C21AC}" type="presOf" srcId="{91A63487-A72E-4002-8DC0-B1B0E28CE65A}" destId="{A53FA867-93D4-458E-B067-DCDC3263F4C3}" srcOrd="0" destOrd="0" presId="urn:microsoft.com/office/officeart/2005/8/layout/vList2"/>
    <dgm:cxn modelId="{4F2C2CDB-BA65-420E-8483-01A403D06E4A}" type="presOf" srcId="{2A0DE21F-3532-4E66-BE9E-B6F0E7E91F6E}" destId="{51A0698E-E802-4FC4-ABCF-28EC5D596D96}" srcOrd="0" destOrd="0" presId="urn:microsoft.com/office/officeart/2005/8/layout/vList2"/>
    <dgm:cxn modelId="{7AFB5EDD-B380-438B-98C2-37539DC3733A}" srcId="{635A73AD-E618-4157-907A-EA5C71A9715B}" destId="{D70C1341-6327-4078-92C1-9FCBC14176DA}" srcOrd="4" destOrd="0" parTransId="{4DA3B5EC-0557-4471-B629-D8C8054E4543}" sibTransId="{753C9D19-34D9-4B37-9F5E-A6367A142651}"/>
    <dgm:cxn modelId="{830010FA-9D4A-4C81-BA37-6BE4A44D456F}" type="presOf" srcId="{635A73AD-E618-4157-907A-EA5C71A9715B}" destId="{E112DBD7-1488-4F15-BA63-47F73DBBBEB8}" srcOrd="0" destOrd="0" presId="urn:microsoft.com/office/officeart/2005/8/layout/vList2"/>
    <dgm:cxn modelId="{A99C146D-F105-4343-A946-D11B0EB9244A}" type="presParOf" srcId="{E112DBD7-1488-4F15-BA63-47F73DBBBEB8}" destId="{3C920701-E71F-4349-8A7F-5D5918AC0DE4}" srcOrd="0" destOrd="0" presId="urn:microsoft.com/office/officeart/2005/8/layout/vList2"/>
    <dgm:cxn modelId="{86F225EC-A2C0-492A-B27C-6DD3322E4AF8}" type="presParOf" srcId="{E112DBD7-1488-4F15-BA63-47F73DBBBEB8}" destId="{1D37CE6B-E97B-4085-8431-6EB84AA4A5C4}" srcOrd="1" destOrd="0" presId="urn:microsoft.com/office/officeart/2005/8/layout/vList2"/>
    <dgm:cxn modelId="{9EB6C6EB-46CC-4A7D-9C2E-39E53ACFCBC5}" type="presParOf" srcId="{E112DBD7-1488-4F15-BA63-47F73DBBBEB8}" destId="{6B03356D-3EAA-479C-87A8-6FBCD0056704}" srcOrd="2" destOrd="0" presId="urn:microsoft.com/office/officeart/2005/8/layout/vList2"/>
    <dgm:cxn modelId="{6E82F52E-F17B-40A6-8E5E-86172E78C567}" type="presParOf" srcId="{E112DBD7-1488-4F15-BA63-47F73DBBBEB8}" destId="{C0D8547E-7FB3-4EF8-B215-40AA63D8F77B}" srcOrd="3" destOrd="0" presId="urn:microsoft.com/office/officeart/2005/8/layout/vList2"/>
    <dgm:cxn modelId="{BD9473AD-84FF-4711-B6AA-5DFE97D11E20}" type="presParOf" srcId="{E112DBD7-1488-4F15-BA63-47F73DBBBEB8}" destId="{2689086F-FF8C-4A0B-80EA-061AB713067F}" srcOrd="4" destOrd="0" presId="urn:microsoft.com/office/officeart/2005/8/layout/vList2"/>
    <dgm:cxn modelId="{BC23C583-30EF-46A4-A3CA-0BA060A0DDE3}" type="presParOf" srcId="{E112DBD7-1488-4F15-BA63-47F73DBBBEB8}" destId="{06A7DB14-EB4B-4B44-BA52-D9B8FEA2EF4C}" srcOrd="5" destOrd="0" presId="urn:microsoft.com/office/officeart/2005/8/layout/vList2"/>
    <dgm:cxn modelId="{FF07F366-89CD-4E26-A0B7-08BF389B0717}" type="presParOf" srcId="{E112DBD7-1488-4F15-BA63-47F73DBBBEB8}" destId="{A514CCD2-107C-4E16-B7FA-626BD63A0E0D}" srcOrd="6" destOrd="0" presId="urn:microsoft.com/office/officeart/2005/8/layout/vList2"/>
    <dgm:cxn modelId="{3F2460F4-17F6-4C88-A017-95AC6DA937CE}" type="presParOf" srcId="{E112DBD7-1488-4F15-BA63-47F73DBBBEB8}" destId="{A176B040-E26B-4AA6-AFBC-AD407F99C260}" srcOrd="7" destOrd="0" presId="urn:microsoft.com/office/officeart/2005/8/layout/vList2"/>
    <dgm:cxn modelId="{C567A144-D6E2-40DA-BA88-0A6063FB5AAA}" type="presParOf" srcId="{E112DBD7-1488-4F15-BA63-47F73DBBBEB8}" destId="{3A395ECE-41F7-4898-886F-91C37BDCC87C}" srcOrd="8" destOrd="0" presId="urn:microsoft.com/office/officeart/2005/8/layout/vList2"/>
    <dgm:cxn modelId="{EB3D5DCA-302B-4378-9DCE-6C1716A96579}" type="presParOf" srcId="{E112DBD7-1488-4F15-BA63-47F73DBBBEB8}" destId="{F612785D-34F0-41D9-AC79-72BFB3402DBC}" srcOrd="9" destOrd="0" presId="urn:microsoft.com/office/officeart/2005/8/layout/vList2"/>
    <dgm:cxn modelId="{6D22573A-BDFE-4EB7-84BA-2492BD045C6E}" type="presParOf" srcId="{E112DBD7-1488-4F15-BA63-47F73DBBBEB8}" destId="{51A0698E-E802-4FC4-ABCF-28EC5D596D96}" srcOrd="10" destOrd="0" presId="urn:microsoft.com/office/officeart/2005/8/layout/vList2"/>
    <dgm:cxn modelId="{B8914A0B-55CF-416B-8CF0-07039A874E7E}" type="presParOf" srcId="{E112DBD7-1488-4F15-BA63-47F73DBBBEB8}" destId="{522BCA53-B27B-4A26-9B96-17F39E4C7204}" srcOrd="11" destOrd="0" presId="urn:microsoft.com/office/officeart/2005/8/layout/vList2"/>
    <dgm:cxn modelId="{1FB83825-F6EE-4DF4-935D-6BE0FFF25D44}" type="presParOf" srcId="{E112DBD7-1488-4F15-BA63-47F73DBBBEB8}" destId="{52172526-7A39-4457-81D0-E3C61CC70B80}" srcOrd="12" destOrd="0" presId="urn:microsoft.com/office/officeart/2005/8/layout/vList2"/>
    <dgm:cxn modelId="{159B6909-B77F-4C0C-9884-101078FA20A6}" type="presParOf" srcId="{E112DBD7-1488-4F15-BA63-47F73DBBBEB8}" destId="{5DD71A01-C80A-4BCA-B045-AF4AE6CAED1F}" srcOrd="13" destOrd="0" presId="urn:microsoft.com/office/officeart/2005/8/layout/vList2"/>
    <dgm:cxn modelId="{38233F94-CB1E-4787-8514-A9230F546655}" type="presParOf" srcId="{E112DBD7-1488-4F15-BA63-47F73DBBBEB8}" destId="{E15EEEA0-A44B-4056-B26A-2AF8F0166FA0}" srcOrd="14" destOrd="0" presId="urn:microsoft.com/office/officeart/2005/8/layout/vList2"/>
    <dgm:cxn modelId="{AA92E2D6-CF6B-49C9-9C6B-599BB1316FD9}" type="presParOf" srcId="{E112DBD7-1488-4F15-BA63-47F73DBBBEB8}" destId="{FF438BEF-4117-489D-B50F-C7F8DBBC4CD7}" srcOrd="15" destOrd="0" presId="urn:microsoft.com/office/officeart/2005/8/layout/vList2"/>
    <dgm:cxn modelId="{B779E4F1-AD34-4D68-9C15-15EDE249751B}" type="presParOf" srcId="{E112DBD7-1488-4F15-BA63-47F73DBBBEB8}" destId="{C1365F6E-6573-4EF5-A838-7A9B9C80F25D}" srcOrd="16" destOrd="0" presId="urn:microsoft.com/office/officeart/2005/8/layout/vList2"/>
    <dgm:cxn modelId="{FE5BC9BD-CEF4-4F09-AAD8-3354B2CE0AA5}" type="presParOf" srcId="{E112DBD7-1488-4F15-BA63-47F73DBBBEB8}" destId="{BC0EDC9D-2D35-4129-94E5-BE598724B82E}" srcOrd="17" destOrd="0" presId="urn:microsoft.com/office/officeart/2005/8/layout/vList2"/>
    <dgm:cxn modelId="{FC2E9115-D2E4-42FF-BE54-3D2E17971BFC}" type="presParOf" srcId="{E112DBD7-1488-4F15-BA63-47F73DBBBEB8}" destId="{393F55F7-3C02-4D53-9B21-2853B3AE177E}" srcOrd="18" destOrd="0" presId="urn:microsoft.com/office/officeart/2005/8/layout/vList2"/>
    <dgm:cxn modelId="{71788AE3-1724-4801-BCE9-C82A868E5B74}" type="presParOf" srcId="{E112DBD7-1488-4F15-BA63-47F73DBBBEB8}" destId="{8E897251-C028-4A62-87DB-A1EF6357A61D}" srcOrd="19" destOrd="0" presId="urn:microsoft.com/office/officeart/2005/8/layout/vList2"/>
    <dgm:cxn modelId="{310FD4AF-7047-4574-B3EE-6C0EE0A4C423}" type="presParOf" srcId="{E112DBD7-1488-4F15-BA63-47F73DBBBEB8}" destId="{8B55E9B9-EC51-42E9-9F8C-A3D51F395454}" srcOrd="20" destOrd="0" presId="urn:microsoft.com/office/officeart/2005/8/layout/vList2"/>
    <dgm:cxn modelId="{B15CFED9-D014-4274-A5B2-C08CCC72583B}" type="presParOf" srcId="{E112DBD7-1488-4F15-BA63-47F73DBBBEB8}" destId="{F7B7A530-2701-4871-ADD4-101B4BC51A02}" srcOrd="21" destOrd="0" presId="urn:microsoft.com/office/officeart/2005/8/layout/vList2"/>
    <dgm:cxn modelId="{C09A7A99-E7C6-4D5F-827B-BD197D0F52AB}" type="presParOf" srcId="{E112DBD7-1488-4F15-BA63-47F73DBBBEB8}" destId="{2E1FC632-6164-4E97-B7F7-3327CD7628F5}" srcOrd="22" destOrd="0" presId="urn:microsoft.com/office/officeart/2005/8/layout/vList2"/>
    <dgm:cxn modelId="{985E1297-248C-4864-A988-1C40BE77C510}" type="presParOf" srcId="{E112DBD7-1488-4F15-BA63-47F73DBBBEB8}" destId="{3C2F13D1-FE4B-4364-A76D-69E6A0D70B52}" srcOrd="23" destOrd="0" presId="urn:microsoft.com/office/officeart/2005/8/layout/vList2"/>
    <dgm:cxn modelId="{AA825ED2-9E25-4B27-A7BB-FCF66ECAE6BD}" type="presParOf" srcId="{E112DBD7-1488-4F15-BA63-47F73DBBBEB8}" destId="{A53FA867-93D4-458E-B067-DCDC3263F4C3}" srcOrd="2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4005FC7-7107-46F5-96EB-03C7D43E6AC3}" type="doc">
      <dgm:prSet loTypeId="urn:microsoft.com/office/officeart/2005/8/layout/chevron1" loCatId="process" qsTypeId="urn:microsoft.com/office/officeart/2005/8/quickstyle/simple1" qsCatId="simple" csTypeId="urn:microsoft.com/office/officeart/2005/8/colors/accent1_2" csCatId="accent1" phldr="1"/>
      <dgm:spPr/>
    </dgm:pt>
    <dgm:pt modelId="{FED5B0A8-68E9-4214-922D-9E5C24920642}">
      <dgm:prSet phldrT="[Text]"/>
      <dgm:spPr/>
      <dgm:t>
        <a:bodyPr/>
        <a:lstStyle/>
        <a:p>
          <a:r>
            <a:rPr lang="en-US"/>
            <a:t>Commitment</a:t>
          </a:r>
          <a:endParaRPr lang="en-US" dirty="0"/>
        </a:p>
      </dgm:t>
    </dgm:pt>
    <dgm:pt modelId="{06C9735A-902C-4717-A432-EE48EE953228}" type="parTrans" cxnId="{DD430B48-9562-4217-8256-A75C6579F939}">
      <dgm:prSet/>
      <dgm:spPr/>
      <dgm:t>
        <a:bodyPr/>
        <a:lstStyle/>
        <a:p>
          <a:endParaRPr lang="en-US"/>
        </a:p>
      </dgm:t>
    </dgm:pt>
    <dgm:pt modelId="{E9829480-5105-4145-9650-977BC2FF9B10}" type="sibTrans" cxnId="{DD430B48-9562-4217-8256-A75C6579F939}">
      <dgm:prSet/>
      <dgm:spPr/>
      <dgm:t>
        <a:bodyPr/>
        <a:lstStyle/>
        <a:p>
          <a:endParaRPr lang="en-US"/>
        </a:p>
      </dgm:t>
    </dgm:pt>
    <dgm:pt modelId="{B8527942-FF87-4C22-B3B5-44C70DC04189}">
      <dgm:prSet phldrT="[Text]"/>
      <dgm:spPr/>
      <dgm:t>
        <a:bodyPr/>
        <a:lstStyle/>
        <a:p>
          <a:r>
            <a:rPr lang="en-US"/>
            <a:t>?</a:t>
          </a:r>
          <a:endParaRPr lang="en-US" dirty="0"/>
        </a:p>
      </dgm:t>
    </dgm:pt>
    <dgm:pt modelId="{071D0AC7-9205-45F8-B542-EECE7DE99642}" type="parTrans" cxnId="{1CF56A8F-8858-4522-94EE-44EAC90E0247}">
      <dgm:prSet/>
      <dgm:spPr/>
      <dgm:t>
        <a:bodyPr/>
        <a:lstStyle/>
        <a:p>
          <a:endParaRPr lang="en-US"/>
        </a:p>
      </dgm:t>
    </dgm:pt>
    <dgm:pt modelId="{AE0ECD42-FBFF-4928-BAA4-C39EF754CFE1}" type="sibTrans" cxnId="{1CF56A8F-8858-4522-94EE-44EAC90E0247}">
      <dgm:prSet/>
      <dgm:spPr/>
      <dgm:t>
        <a:bodyPr/>
        <a:lstStyle/>
        <a:p>
          <a:endParaRPr lang="en-US"/>
        </a:p>
      </dgm:t>
    </dgm:pt>
    <dgm:pt modelId="{B20F90B1-40DE-4F6D-8329-233216E9468B}">
      <dgm:prSet phldrT="[Text]"/>
      <dgm:spPr/>
      <dgm:t>
        <a:bodyPr/>
        <a:lstStyle/>
        <a:p>
          <a:r>
            <a:rPr lang="en-US"/>
            <a:t>Action</a:t>
          </a:r>
          <a:endParaRPr lang="en-US" dirty="0"/>
        </a:p>
      </dgm:t>
    </dgm:pt>
    <dgm:pt modelId="{7F89AF5F-B108-42CE-B3CC-46024BBD7440}" type="parTrans" cxnId="{CE36663A-36B4-459C-83D8-01BFF29CFFEA}">
      <dgm:prSet/>
      <dgm:spPr/>
      <dgm:t>
        <a:bodyPr/>
        <a:lstStyle/>
        <a:p>
          <a:endParaRPr lang="en-US"/>
        </a:p>
      </dgm:t>
    </dgm:pt>
    <dgm:pt modelId="{35962966-00F0-43B6-A9F2-913BDAAECA8A}" type="sibTrans" cxnId="{CE36663A-36B4-459C-83D8-01BFF29CFFEA}">
      <dgm:prSet/>
      <dgm:spPr/>
      <dgm:t>
        <a:bodyPr/>
        <a:lstStyle/>
        <a:p>
          <a:endParaRPr lang="en-US"/>
        </a:p>
      </dgm:t>
    </dgm:pt>
    <dgm:pt modelId="{92FC41CB-0037-4F4E-A0F8-66B6C93BE15F}" type="pres">
      <dgm:prSet presAssocID="{04005FC7-7107-46F5-96EB-03C7D43E6AC3}" presName="Name0" presStyleCnt="0">
        <dgm:presLayoutVars>
          <dgm:dir/>
          <dgm:animLvl val="lvl"/>
          <dgm:resizeHandles val="exact"/>
        </dgm:presLayoutVars>
      </dgm:prSet>
      <dgm:spPr/>
    </dgm:pt>
    <dgm:pt modelId="{F7CA0EAD-AAE7-48BE-9E3F-E743B3C588A0}" type="pres">
      <dgm:prSet presAssocID="{FED5B0A8-68E9-4214-922D-9E5C24920642}" presName="parTxOnly" presStyleLbl="node1" presStyleIdx="0" presStyleCnt="3">
        <dgm:presLayoutVars>
          <dgm:chMax val="0"/>
          <dgm:chPref val="0"/>
          <dgm:bulletEnabled val="1"/>
        </dgm:presLayoutVars>
      </dgm:prSet>
      <dgm:spPr/>
    </dgm:pt>
    <dgm:pt modelId="{054B884B-A2D6-435F-87BF-C37F533C440A}" type="pres">
      <dgm:prSet presAssocID="{E9829480-5105-4145-9650-977BC2FF9B10}" presName="parTxOnlySpace" presStyleCnt="0"/>
      <dgm:spPr/>
    </dgm:pt>
    <dgm:pt modelId="{30A4529C-8676-47D7-B33A-B9A9712E61E3}" type="pres">
      <dgm:prSet presAssocID="{B8527942-FF87-4C22-B3B5-44C70DC04189}" presName="parTxOnly" presStyleLbl="node1" presStyleIdx="1" presStyleCnt="3">
        <dgm:presLayoutVars>
          <dgm:chMax val="0"/>
          <dgm:chPref val="0"/>
          <dgm:bulletEnabled val="1"/>
        </dgm:presLayoutVars>
      </dgm:prSet>
      <dgm:spPr/>
    </dgm:pt>
    <dgm:pt modelId="{EBEA6629-2AA3-444D-B371-894B7E3DDD7E}" type="pres">
      <dgm:prSet presAssocID="{AE0ECD42-FBFF-4928-BAA4-C39EF754CFE1}" presName="parTxOnlySpace" presStyleCnt="0"/>
      <dgm:spPr/>
    </dgm:pt>
    <dgm:pt modelId="{DD6B5711-658A-4CD3-9ABB-E86CFFFE534A}" type="pres">
      <dgm:prSet presAssocID="{B20F90B1-40DE-4F6D-8329-233216E9468B}" presName="parTxOnly" presStyleLbl="node1" presStyleIdx="2" presStyleCnt="3">
        <dgm:presLayoutVars>
          <dgm:chMax val="0"/>
          <dgm:chPref val="0"/>
          <dgm:bulletEnabled val="1"/>
        </dgm:presLayoutVars>
      </dgm:prSet>
      <dgm:spPr/>
    </dgm:pt>
  </dgm:ptLst>
  <dgm:cxnLst>
    <dgm:cxn modelId="{9ED42036-7A57-4601-A521-3CF9AC7108FB}" type="presOf" srcId="{04005FC7-7107-46F5-96EB-03C7D43E6AC3}" destId="{92FC41CB-0037-4F4E-A0F8-66B6C93BE15F}" srcOrd="0" destOrd="0" presId="urn:microsoft.com/office/officeart/2005/8/layout/chevron1"/>
    <dgm:cxn modelId="{CE36663A-36B4-459C-83D8-01BFF29CFFEA}" srcId="{04005FC7-7107-46F5-96EB-03C7D43E6AC3}" destId="{B20F90B1-40DE-4F6D-8329-233216E9468B}" srcOrd="2" destOrd="0" parTransId="{7F89AF5F-B108-42CE-B3CC-46024BBD7440}" sibTransId="{35962966-00F0-43B6-A9F2-913BDAAECA8A}"/>
    <dgm:cxn modelId="{D93BB93C-BA21-43CA-A895-D7C816624CB9}" type="presOf" srcId="{FED5B0A8-68E9-4214-922D-9E5C24920642}" destId="{F7CA0EAD-AAE7-48BE-9E3F-E743B3C588A0}" srcOrd="0" destOrd="0" presId="urn:microsoft.com/office/officeart/2005/8/layout/chevron1"/>
    <dgm:cxn modelId="{DD430B48-9562-4217-8256-A75C6579F939}" srcId="{04005FC7-7107-46F5-96EB-03C7D43E6AC3}" destId="{FED5B0A8-68E9-4214-922D-9E5C24920642}" srcOrd="0" destOrd="0" parTransId="{06C9735A-902C-4717-A432-EE48EE953228}" sibTransId="{E9829480-5105-4145-9650-977BC2FF9B10}"/>
    <dgm:cxn modelId="{1CF56A8F-8858-4522-94EE-44EAC90E0247}" srcId="{04005FC7-7107-46F5-96EB-03C7D43E6AC3}" destId="{B8527942-FF87-4C22-B3B5-44C70DC04189}" srcOrd="1" destOrd="0" parTransId="{071D0AC7-9205-45F8-B542-EECE7DE99642}" sibTransId="{AE0ECD42-FBFF-4928-BAA4-C39EF754CFE1}"/>
    <dgm:cxn modelId="{2EECDD9D-F764-4148-A3CE-0113F1BC4BE7}" type="presOf" srcId="{B8527942-FF87-4C22-B3B5-44C70DC04189}" destId="{30A4529C-8676-47D7-B33A-B9A9712E61E3}" srcOrd="0" destOrd="0" presId="urn:microsoft.com/office/officeart/2005/8/layout/chevron1"/>
    <dgm:cxn modelId="{E21F64C9-772B-43FB-8D06-5A01F56A0E53}" type="presOf" srcId="{B20F90B1-40DE-4F6D-8329-233216E9468B}" destId="{DD6B5711-658A-4CD3-9ABB-E86CFFFE534A}" srcOrd="0" destOrd="0" presId="urn:microsoft.com/office/officeart/2005/8/layout/chevron1"/>
    <dgm:cxn modelId="{800CA78B-6A55-4194-9ED0-36960741C02E}" type="presParOf" srcId="{92FC41CB-0037-4F4E-A0F8-66B6C93BE15F}" destId="{F7CA0EAD-AAE7-48BE-9E3F-E743B3C588A0}" srcOrd="0" destOrd="0" presId="urn:microsoft.com/office/officeart/2005/8/layout/chevron1"/>
    <dgm:cxn modelId="{44B45C1B-1D13-498E-B8C4-213934A54E52}" type="presParOf" srcId="{92FC41CB-0037-4F4E-A0F8-66B6C93BE15F}" destId="{054B884B-A2D6-435F-87BF-C37F533C440A}" srcOrd="1" destOrd="0" presId="urn:microsoft.com/office/officeart/2005/8/layout/chevron1"/>
    <dgm:cxn modelId="{9B1F12AC-6A37-4C49-A39D-F9A36CDB4B47}" type="presParOf" srcId="{92FC41CB-0037-4F4E-A0F8-66B6C93BE15F}" destId="{30A4529C-8676-47D7-B33A-B9A9712E61E3}" srcOrd="2" destOrd="0" presId="urn:microsoft.com/office/officeart/2005/8/layout/chevron1"/>
    <dgm:cxn modelId="{A2A2D518-3D8B-4F89-B19E-0C6A1A768EFA}" type="presParOf" srcId="{92FC41CB-0037-4F4E-A0F8-66B6C93BE15F}" destId="{EBEA6629-2AA3-444D-B371-894B7E3DDD7E}" srcOrd="3" destOrd="0" presId="urn:microsoft.com/office/officeart/2005/8/layout/chevron1"/>
    <dgm:cxn modelId="{F91EA03C-1046-4EB1-BC03-FACDFDD13BC3}" type="presParOf" srcId="{92FC41CB-0037-4F4E-A0F8-66B6C93BE15F}" destId="{DD6B5711-658A-4CD3-9ABB-E86CFFFE534A}" srcOrd="4"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C0B2F98-C9B1-420E-9791-C5D34B0789B8}" type="doc">
      <dgm:prSet loTypeId="urn:microsoft.com/office/officeart/2018/5/layout/CenteredIconLabelDescriptionList" loCatId="icon" qsTypeId="urn:microsoft.com/office/officeart/2005/8/quickstyle/simple1" qsCatId="simple" csTypeId="urn:microsoft.com/office/officeart/2018/5/colors/Iconchunking_neutralbg_accent6_2" csCatId="accent6" phldr="1"/>
      <dgm:spPr/>
      <dgm:t>
        <a:bodyPr/>
        <a:lstStyle/>
        <a:p>
          <a:endParaRPr lang="en-US"/>
        </a:p>
      </dgm:t>
    </dgm:pt>
    <dgm:pt modelId="{A546959A-F2BF-4DAB-8909-C82F411CF7F6}">
      <dgm:prSet/>
      <dgm:spPr/>
      <dgm:t>
        <a:bodyPr/>
        <a:lstStyle/>
        <a:p>
          <a:pPr>
            <a:lnSpc>
              <a:spcPct val="100000"/>
            </a:lnSpc>
            <a:defRPr b="1"/>
          </a:pPr>
          <a:r>
            <a:rPr lang="en-US"/>
            <a:t>26 schools</a:t>
          </a:r>
        </a:p>
      </dgm:t>
    </dgm:pt>
    <dgm:pt modelId="{F32271AF-9FB9-4F4A-8A57-4EA0F22F7E2D}" type="parTrans" cxnId="{9FC20CB3-B75F-4D88-BEDC-EAF82F12EFDC}">
      <dgm:prSet/>
      <dgm:spPr/>
      <dgm:t>
        <a:bodyPr/>
        <a:lstStyle/>
        <a:p>
          <a:endParaRPr lang="en-US"/>
        </a:p>
      </dgm:t>
    </dgm:pt>
    <dgm:pt modelId="{5D4A4E5B-E7E1-4D73-81B2-5C363190A426}" type="sibTrans" cxnId="{9FC20CB3-B75F-4D88-BEDC-EAF82F12EFDC}">
      <dgm:prSet/>
      <dgm:spPr/>
      <dgm:t>
        <a:bodyPr/>
        <a:lstStyle/>
        <a:p>
          <a:endParaRPr lang="en-US"/>
        </a:p>
      </dgm:t>
    </dgm:pt>
    <dgm:pt modelId="{493AE999-06AD-4F29-B4E9-F733EADADAA6}">
      <dgm:prSet/>
      <dgm:spPr/>
      <dgm:t>
        <a:bodyPr/>
        <a:lstStyle/>
        <a:p>
          <a:pPr>
            <a:lnSpc>
              <a:spcPct val="100000"/>
            </a:lnSpc>
          </a:pPr>
          <a:r>
            <a:rPr lang="en-US"/>
            <a:t>MN (majority), CT, PA, CA</a:t>
          </a:r>
        </a:p>
      </dgm:t>
    </dgm:pt>
    <dgm:pt modelId="{5DAD2454-7EB1-4BE0-8935-D1A917FB82E8}" type="parTrans" cxnId="{DFDE7630-6696-424D-9B18-32B361468BF1}">
      <dgm:prSet/>
      <dgm:spPr/>
      <dgm:t>
        <a:bodyPr/>
        <a:lstStyle/>
        <a:p>
          <a:endParaRPr lang="en-US"/>
        </a:p>
      </dgm:t>
    </dgm:pt>
    <dgm:pt modelId="{9BD51205-2D6D-442D-B5CA-6A77AFF4C0A7}" type="sibTrans" cxnId="{DFDE7630-6696-424D-9B18-32B361468BF1}">
      <dgm:prSet/>
      <dgm:spPr/>
      <dgm:t>
        <a:bodyPr/>
        <a:lstStyle/>
        <a:p>
          <a:endParaRPr lang="en-US"/>
        </a:p>
      </dgm:t>
    </dgm:pt>
    <dgm:pt modelId="{41148A7F-F8C5-42D3-BC64-4243688AF2C0}">
      <dgm:prSet/>
      <dgm:spPr/>
      <dgm:t>
        <a:bodyPr/>
        <a:lstStyle/>
        <a:p>
          <a:pPr>
            <a:lnSpc>
              <a:spcPct val="100000"/>
            </a:lnSpc>
          </a:pPr>
          <a:r>
            <a:rPr lang="en-US"/>
            <a:t>15 Elem, 4 MS, 4 HS, 3 PreK-12</a:t>
          </a:r>
        </a:p>
      </dgm:t>
    </dgm:pt>
    <dgm:pt modelId="{6986EE29-A3D2-4434-B13D-00D363EEAB5A}" type="parTrans" cxnId="{F0A4A978-A58B-4BA5-9733-27CF10CBF2FC}">
      <dgm:prSet/>
      <dgm:spPr/>
      <dgm:t>
        <a:bodyPr/>
        <a:lstStyle/>
        <a:p>
          <a:endParaRPr lang="en-US"/>
        </a:p>
      </dgm:t>
    </dgm:pt>
    <dgm:pt modelId="{2FF8E40C-5BB0-4B4A-905D-4FB6C490E6FA}" type="sibTrans" cxnId="{F0A4A978-A58B-4BA5-9733-27CF10CBF2FC}">
      <dgm:prSet/>
      <dgm:spPr/>
      <dgm:t>
        <a:bodyPr/>
        <a:lstStyle/>
        <a:p>
          <a:endParaRPr lang="en-US"/>
        </a:p>
      </dgm:t>
    </dgm:pt>
    <dgm:pt modelId="{D35AF24F-AC95-43B4-AD81-D8A4C7470DE1}">
      <dgm:prSet/>
      <dgm:spPr/>
      <dgm:t>
        <a:bodyPr/>
        <a:lstStyle/>
        <a:p>
          <a:pPr>
            <a:lnSpc>
              <a:spcPct val="100000"/>
            </a:lnSpc>
          </a:pPr>
          <a:r>
            <a:rPr lang="en-US"/>
            <a:t>11 pre-implementation, 5 YR1, 5 YR2, 5 YR3+</a:t>
          </a:r>
        </a:p>
      </dgm:t>
    </dgm:pt>
    <dgm:pt modelId="{40D26DB4-A911-4383-8A54-EF41577FF964}" type="parTrans" cxnId="{09FCE89A-D230-451A-8C07-F69F9F90C196}">
      <dgm:prSet/>
      <dgm:spPr/>
      <dgm:t>
        <a:bodyPr/>
        <a:lstStyle/>
        <a:p>
          <a:endParaRPr lang="en-US"/>
        </a:p>
      </dgm:t>
    </dgm:pt>
    <dgm:pt modelId="{18437DDA-F022-496B-AFFD-C0C52F97161C}" type="sibTrans" cxnId="{09FCE89A-D230-451A-8C07-F69F9F90C196}">
      <dgm:prSet/>
      <dgm:spPr/>
      <dgm:t>
        <a:bodyPr/>
        <a:lstStyle/>
        <a:p>
          <a:endParaRPr lang="en-US"/>
        </a:p>
      </dgm:t>
    </dgm:pt>
    <dgm:pt modelId="{53738037-E44D-474E-AD3A-122040048E04}">
      <dgm:prSet/>
      <dgm:spPr/>
      <dgm:t>
        <a:bodyPr/>
        <a:lstStyle/>
        <a:p>
          <a:pPr>
            <a:lnSpc>
              <a:spcPct val="100000"/>
            </a:lnSpc>
            <a:defRPr b="1"/>
          </a:pPr>
          <a:r>
            <a:rPr lang="en-US"/>
            <a:t>912 respondents</a:t>
          </a:r>
        </a:p>
      </dgm:t>
    </dgm:pt>
    <dgm:pt modelId="{851C5B40-702E-4B6C-9565-C7290B0C4B13}" type="parTrans" cxnId="{00867633-DBA4-4D0D-960B-0245543DFD24}">
      <dgm:prSet/>
      <dgm:spPr/>
      <dgm:t>
        <a:bodyPr/>
        <a:lstStyle/>
        <a:p>
          <a:endParaRPr lang="en-US"/>
        </a:p>
      </dgm:t>
    </dgm:pt>
    <dgm:pt modelId="{62A19A0E-D77B-4E21-8388-47E67900B3F4}" type="sibTrans" cxnId="{00867633-DBA4-4D0D-960B-0245543DFD24}">
      <dgm:prSet/>
      <dgm:spPr/>
      <dgm:t>
        <a:bodyPr/>
        <a:lstStyle/>
        <a:p>
          <a:endParaRPr lang="en-US"/>
        </a:p>
      </dgm:t>
    </dgm:pt>
    <dgm:pt modelId="{B65C4B5C-222D-4D7B-9758-F3C1A2016820}">
      <dgm:prSet/>
      <dgm:spPr/>
      <dgm:t>
        <a:bodyPr/>
        <a:lstStyle/>
        <a:p>
          <a:pPr>
            <a:lnSpc>
              <a:spcPct val="100000"/>
            </a:lnSpc>
          </a:pPr>
          <a:r>
            <a:rPr lang="en-US"/>
            <a:t>49.3% response rate (range = 23% to 83%)</a:t>
          </a:r>
        </a:p>
      </dgm:t>
    </dgm:pt>
    <dgm:pt modelId="{06FDF5AB-619E-4B16-BD49-6E3A3A7B2C59}" type="parTrans" cxnId="{CCA08D67-EE52-495B-9309-5FC603A6EBF8}">
      <dgm:prSet/>
      <dgm:spPr/>
      <dgm:t>
        <a:bodyPr/>
        <a:lstStyle/>
        <a:p>
          <a:endParaRPr lang="en-US"/>
        </a:p>
      </dgm:t>
    </dgm:pt>
    <dgm:pt modelId="{7524F82A-08B8-47EA-AAB4-314AF03950FB}" type="sibTrans" cxnId="{CCA08D67-EE52-495B-9309-5FC603A6EBF8}">
      <dgm:prSet/>
      <dgm:spPr/>
      <dgm:t>
        <a:bodyPr/>
        <a:lstStyle/>
        <a:p>
          <a:endParaRPr lang="en-US"/>
        </a:p>
      </dgm:t>
    </dgm:pt>
    <dgm:pt modelId="{0098C668-B7C9-4338-8031-E0235F2DD699}">
      <dgm:prSet/>
      <dgm:spPr/>
      <dgm:t>
        <a:bodyPr/>
        <a:lstStyle/>
        <a:p>
          <a:pPr>
            <a:lnSpc>
              <a:spcPct val="100000"/>
            </a:lnSpc>
          </a:pPr>
          <a:r>
            <a:rPr lang="en-US"/>
            <a:t>86% Non-Hispanic White, 4% Black, 3% Hispanic</a:t>
          </a:r>
        </a:p>
      </dgm:t>
    </dgm:pt>
    <dgm:pt modelId="{D6E4B2B7-28B8-468A-AA51-51CC1B5AD0CF}" type="parTrans" cxnId="{5AEDE14E-A666-46CA-BABB-E3436BD33BB8}">
      <dgm:prSet/>
      <dgm:spPr/>
      <dgm:t>
        <a:bodyPr/>
        <a:lstStyle/>
        <a:p>
          <a:endParaRPr lang="en-US"/>
        </a:p>
      </dgm:t>
    </dgm:pt>
    <dgm:pt modelId="{10E6DC99-38A9-4B01-A87C-F12E2B185E80}" type="sibTrans" cxnId="{5AEDE14E-A666-46CA-BABB-E3436BD33BB8}">
      <dgm:prSet/>
      <dgm:spPr/>
      <dgm:t>
        <a:bodyPr/>
        <a:lstStyle/>
        <a:p>
          <a:endParaRPr lang="en-US"/>
        </a:p>
      </dgm:t>
    </dgm:pt>
    <dgm:pt modelId="{75764D9B-F941-4521-AAB8-5D8E06FFBD23}">
      <dgm:prSet/>
      <dgm:spPr/>
      <dgm:t>
        <a:bodyPr/>
        <a:lstStyle/>
        <a:p>
          <a:pPr>
            <a:lnSpc>
              <a:spcPct val="100000"/>
            </a:lnSpc>
          </a:pPr>
          <a:r>
            <a:rPr lang="en-US"/>
            <a:t>61% GenEd teachers, 11% SPED teachers, 9% licensed/non-teaching, 14% non-licensed/non-teaching</a:t>
          </a:r>
        </a:p>
      </dgm:t>
    </dgm:pt>
    <dgm:pt modelId="{274C834D-07C8-4DC1-9FA2-05E4306CE210}" type="parTrans" cxnId="{CB710FE6-927A-4E4C-B11B-742578E58C58}">
      <dgm:prSet/>
      <dgm:spPr/>
      <dgm:t>
        <a:bodyPr/>
        <a:lstStyle/>
        <a:p>
          <a:endParaRPr lang="en-US"/>
        </a:p>
      </dgm:t>
    </dgm:pt>
    <dgm:pt modelId="{1CB9A5FB-C8CD-42C6-995C-9EAA6D0A17D4}" type="sibTrans" cxnId="{CB710FE6-927A-4E4C-B11B-742578E58C58}">
      <dgm:prSet/>
      <dgm:spPr/>
      <dgm:t>
        <a:bodyPr/>
        <a:lstStyle/>
        <a:p>
          <a:endParaRPr lang="en-US"/>
        </a:p>
      </dgm:t>
    </dgm:pt>
    <dgm:pt modelId="{E09714E9-25E2-4C7B-94A3-419D20B9DEC1}" type="pres">
      <dgm:prSet presAssocID="{AC0B2F98-C9B1-420E-9791-C5D34B0789B8}" presName="root" presStyleCnt="0">
        <dgm:presLayoutVars>
          <dgm:dir/>
          <dgm:resizeHandles val="exact"/>
        </dgm:presLayoutVars>
      </dgm:prSet>
      <dgm:spPr/>
    </dgm:pt>
    <dgm:pt modelId="{836EA350-36AA-46EF-B187-7679D9A8573F}" type="pres">
      <dgm:prSet presAssocID="{A546959A-F2BF-4DAB-8909-C82F411CF7F6}" presName="compNode" presStyleCnt="0"/>
      <dgm:spPr/>
    </dgm:pt>
    <dgm:pt modelId="{D6F99220-19DF-4D22-808E-105D8CB76469}" type="pres">
      <dgm:prSet presAssocID="{A546959A-F2BF-4DAB-8909-C82F411CF7F6}"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F3402BFA-D153-4EC4-B422-9A3B0D79B606}" type="pres">
      <dgm:prSet presAssocID="{A546959A-F2BF-4DAB-8909-C82F411CF7F6}" presName="iconSpace" presStyleCnt="0"/>
      <dgm:spPr/>
    </dgm:pt>
    <dgm:pt modelId="{84123393-5544-4600-82E0-3FD551659DFC}" type="pres">
      <dgm:prSet presAssocID="{A546959A-F2BF-4DAB-8909-C82F411CF7F6}" presName="parTx" presStyleLbl="revTx" presStyleIdx="0" presStyleCnt="4">
        <dgm:presLayoutVars>
          <dgm:chMax val="0"/>
          <dgm:chPref val="0"/>
        </dgm:presLayoutVars>
      </dgm:prSet>
      <dgm:spPr/>
    </dgm:pt>
    <dgm:pt modelId="{128BB8B7-1A99-4404-AC59-290DBF5974FC}" type="pres">
      <dgm:prSet presAssocID="{A546959A-F2BF-4DAB-8909-C82F411CF7F6}" presName="txSpace" presStyleCnt="0"/>
      <dgm:spPr/>
    </dgm:pt>
    <dgm:pt modelId="{CDC9E88E-7150-440A-9D2C-4A06AC2BB93D}" type="pres">
      <dgm:prSet presAssocID="{A546959A-F2BF-4DAB-8909-C82F411CF7F6}" presName="desTx" presStyleLbl="revTx" presStyleIdx="1" presStyleCnt="4">
        <dgm:presLayoutVars/>
      </dgm:prSet>
      <dgm:spPr/>
    </dgm:pt>
    <dgm:pt modelId="{98B725D6-39BC-41C8-A40F-5CEB1975B361}" type="pres">
      <dgm:prSet presAssocID="{5D4A4E5B-E7E1-4D73-81B2-5C363190A426}" presName="sibTrans" presStyleCnt="0"/>
      <dgm:spPr/>
    </dgm:pt>
    <dgm:pt modelId="{7376BEF9-3734-4929-8CE4-4445E9D16051}" type="pres">
      <dgm:prSet presAssocID="{53738037-E44D-474E-AD3A-122040048E04}" presName="compNode" presStyleCnt="0"/>
      <dgm:spPr/>
    </dgm:pt>
    <dgm:pt modelId="{28156798-F3CF-430D-946E-D7E0410509A9}" type="pres">
      <dgm:prSet presAssocID="{53738037-E44D-474E-AD3A-122040048E0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keleton"/>
        </a:ext>
      </dgm:extLst>
    </dgm:pt>
    <dgm:pt modelId="{8A7DBF7E-B910-42B3-96BA-8C8070DB8B0E}" type="pres">
      <dgm:prSet presAssocID="{53738037-E44D-474E-AD3A-122040048E04}" presName="iconSpace" presStyleCnt="0"/>
      <dgm:spPr/>
    </dgm:pt>
    <dgm:pt modelId="{56CC4AEC-9E06-46F2-A94B-99D639577618}" type="pres">
      <dgm:prSet presAssocID="{53738037-E44D-474E-AD3A-122040048E04}" presName="parTx" presStyleLbl="revTx" presStyleIdx="2" presStyleCnt="4">
        <dgm:presLayoutVars>
          <dgm:chMax val="0"/>
          <dgm:chPref val="0"/>
        </dgm:presLayoutVars>
      </dgm:prSet>
      <dgm:spPr/>
    </dgm:pt>
    <dgm:pt modelId="{11C2A688-816B-4DBC-9229-E5F476C322F7}" type="pres">
      <dgm:prSet presAssocID="{53738037-E44D-474E-AD3A-122040048E04}" presName="txSpace" presStyleCnt="0"/>
      <dgm:spPr/>
    </dgm:pt>
    <dgm:pt modelId="{7AC1D7A2-CDAE-4ECF-810E-0DC28C7954E5}" type="pres">
      <dgm:prSet presAssocID="{53738037-E44D-474E-AD3A-122040048E04}" presName="desTx" presStyleLbl="revTx" presStyleIdx="3" presStyleCnt="4">
        <dgm:presLayoutVars/>
      </dgm:prSet>
      <dgm:spPr/>
    </dgm:pt>
  </dgm:ptLst>
  <dgm:cxnLst>
    <dgm:cxn modelId="{9A3ABA0A-1B8E-4BE7-8E87-E8A961583CE9}" type="presOf" srcId="{493AE999-06AD-4F29-B4E9-F733EADADAA6}" destId="{CDC9E88E-7150-440A-9D2C-4A06AC2BB93D}" srcOrd="0" destOrd="0" presId="urn:microsoft.com/office/officeart/2018/5/layout/CenteredIconLabelDescriptionList"/>
    <dgm:cxn modelId="{0C43CC0E-65B0-4981-ABD4-7D064449BDDA}" type="presOf" srcId="{75764D9B-F941-4521-AAB8-5D8E06FFBD23}" destId="{7AC1D7A2-CDAE-4ECF-810E-0DC28C7954E5}" srcOrd="0" destOrd="2" presId="urn:microsoft.com/office/officeart/2018/5/layout/CenteredIconLabelDescriptionList"/>
    <dgm:cxn modelId="{06102613-2A2D-400E-941A-35806FC7C7B4}" type="presOf" srcId="{0098C668-B7C9-4338-8031-E0235F2DD699}" destId="{7AC1D7A2-CDAE-4ECF-810E-0DC28C7954E5}" srcOrd="0" destOrd="1" presId="urn:microsoft.com/office/officeart/2018/5/layout/CenteredIconLabelDescriptionList"/>
    <dgm:cxn modelId="{507F5A1E-81A9-40E7-BBC9-FBD44DC94A8B}" type="presOf" srcId="{AC0B2F98-C9B1-420E-9791-C5D34B0789B8}" destId="{E09714E9-25E2-4C7B-94A3-419D20B9DEC1}" srcOrd="0" destOrd="0" presId="urn:microsoft.com/office/officeart/2018/5/layout/CenteredIconLabelDescriptionList"/>
    <dgm:cxn modelId="{5DE82C2E-9D2F-4B74-8558-696F62187168}" type="presOf" srcId="{D35AF24F-AC95-43B4-AD81-D8A4C7470DE1}" destId="{CDC9E88E-7150-440A-9D2C-4A06AC2BB93D}" srcOrd="0" destOrd="2" presId="urn:microsoft.com/office/officeart/2018/5/layout/CenteredIconLabelDescriptionList"/>
    <dgm:cxn modelId="{DFDE7630-6696-424D-9B18-32B361468BF1}" srcId="{A546959A-F2BF-4DAB-8909-C82F411CF7F6}" destId="{493AE999-06AD-4F29-B4E9-F733EADADAA6}" srcOrd="0" destOrd="0" parTransId="{5DAD2454-7EB1-4BE0-8935-D1A917FB82E8}" sibTransId="{9BD51205-2D6D-442D-B5CA-6A77AFF4C0A7}"/>
    <dgm:cxn modelId="{00867633-DBA4-4D0D-960B-0245543DFD24}" srcId="{AC0B2F98-C9B1-420E-9791-C5D34B0789B8}" destId="{53738037-E44D-474E-AD3A-122040048E04}" srcOrd="1" destOrd="0" parTransId="{851C5B40-702E-4B6C-9565-C7290B0C4B13}" sibTransId="{62A19A0E-D77B-4E21-8388-47E67900B3F4}"/>
    <dgm:cxn modelId="{DDCB3538-E3EA-4700-A6DE-A04B1AFE9922}" type="presOf" srcId="{A546959A-F2BF-4DAB-8909-C82F411CF7F6}" destId="{84123393-5544-4600-82E0-3FD551659DFC}" srcOrd="0" destOrd="0" presId="urn:microsoft.com/office/officeart/2018/5/layout/CenteredIconLabelDescriptionList"/>
    <dgm:cxn modelId="{CCA08D67-EE52-495B-9309-5FC603A6EBF8}" srcId="{53738037-E44D-474E-AD3A-122040048E04}" destId="{B65C4B5C-222D-4D7B-9758-F3C1A2016820}" srcOrd="0" destOrd="0" parTransId="{06FDF5AB-619E-4B16-BD49-6E3A3A7B2C59}" sibTransId="{7524F82A-08B8-47EA-AAB4-314AF03950FB}"/>
    <dgm:cxn modelId="{5AEDE14E-A666-46CA-BABB-E3436BD33BB8}" srcId="{53738037-E44D-474E-AD3A-122040048E04}" destId="{0098C668-B7C9-4338-8031-E0235F2DD699}" srcOrd="1" destOrd="0" parTransId="{D6E4B2B7-28B8-468A-AA51-51CC1B5AD0CF}" sibTransId="{10E6DC99-38A9-4B01-A87C-F12E2B185E80}"/>
    <dgm:cxn modelId="{F0A4A978-A58B-4BA5-9733-27CF10CBF2FC}" srcId="{A546959A-F2BF-4DAB-8909-C82F411CF7F6}" destId="{41148A7F-F8C5-42D3-BC64-4243688AF2C0}" srcOrd="1" destOrd="0" parTransId="{6986EE29-A3D2-4434-B13D-00D363EEAB5A}" sibTransId="{2FF8E40C-5BB0-4B4A-905D-4FB6C490E6FA}"/>
    <dgm:cxn modelId="{1CCEEF87-23D2-4A1E-B649-CDDD89E47612}" type="presOf" srcId="{53738037-E44D-474E-AD3A-122040048E04}" destId="{56CC4AEC-9E06-46F2-A94B-99D639577618}" srcOrd="0" destOrd="0" presId="urn:microsoft.com/office/officeart/2018/5/layout/CenteredIconLabelDescriptionList"/>
    <dgm:cxn modelId="{09FCE89A-D230-451A-8C07-F69F9F90C196}" srcId="{A546959A-F2BF-4DAB-8909-C82F411CF7F6}" destId="{D35AF24F-AC95-43B4-AD81-D8A4C7470DE1}" srcOrd="2" destOrd="0" parTransId="{40D26DB4-A911-4383-8A54-EF41577FF964}" sibTransId="{18437DDA-F022-496B-AFFD-C0C52F97161C}"/>
    <dgm:cxn modelId="{DB3ACCAD-75C4-4580-B577-FB65D913D561}" type="presOf" srcId="{B65C4B5C-222D-4D7B-9758-F3C1A2016820}" destId="{7AC1D7A2-CDAE-4ECF-810E-0DC28C7954E5}" srcOrd="0" destOrd="0" presId="urn:microsoft.com/office/officeart/2018/5/layout/CenteredIconLabelDescriptionList"/>
    <dgm:cxn modelId="{9FC20CB3-B75F-4D88-BEDC-EAF82F12EFDC}" srcId="{AC0B2F98-C9B1-420E-9791-C5D34B0789B8}" destId="{A546959A-F2BF-4DAB-8909-C82F411CF7F6}" srcOrd="0" destOrd="0" parTransId="{F32271AF-9FB9-4F4A-8A57-4EA0F22F7E2D}" sibTransId="{5D4A4E5B-E7E1-4D73-81B2-5C363190A426}"/>
    <dgm:cxn modelId="{CB710FE6-927A-4E4C-B11B-742578E58C58}" srcId="{53738037-E44D-474E-AD3A-122040048E04}" destId="{75764D9B-F941-4521-AAB8-5D8E06FFBD23}" srcOrd="2" destOrd="0" parTransId="{274C834D-07C8-4DC1-9FA2-05E4306CE210}" sibTransId="{1CB9A5FB-C8CD-42C6-995C-9EAA6D0A17D4}"/>
    <dgm:cxn modelId="{8A3D97F8-6C32-4DC2-92B1-596E9A1823C5}" type="presOf" srcId="{41148A7F-F8C5-42D3-BC64-4243688AF2C0}" destId="{CDC9E88E-7150-440A-9D2C-4A06AC2BB93D}" srcOrd="0" destOrd="1" presId="urn:microsoft.com/office/officeart/2018/5/layout/CenteredIconLabelDescriptionList"/>
    <dgm:cxn modelId="{56E70577-B276-455E-B6ED-95BF9AB059A2}" type="presParOf" srcId="{E09714E9-25E2-4C7B-94A3-419D20B9DEC1}" destId="{836EA350-36AA-46EF-B187-7679D9A8573F}" srcOrd="0" destOrd="0" presId="urn:microsoft.com/office/officeart/2018/5/layout/CenteredIconLabelDescriptionList"/>
    <dgm:cxn modelId="{B0819B68-E726-44DC-B658-3915955DAFB6}" type="presParOf" srcId="{836EA350-36AA-46EF-B187-7679D9A8573F}" destId="{D6F99220-19DF-4D22-808E-105D8CB76469}" srcOrd="0" destOrd="0" presId="urn:microsoft.com/office/officeart/2018/5/layout/CenteredIconLabelDescriptionList"/>
    <dgm:cxn modelId="{CCA3969B-C32E-477C-B287-010ADB3B77FC}" type="presParOf" srcId="{836EA350-36AA-46EF-B187-7679D9A8573F}" destId="{F3402BFA-D153-4EC4-B422-9A3B0D79B606}" srcOrd="1" destOrd="0" presId="urn:microsoft.com/office/officeart/2018/5/layout/CenteredIconLabelDescriptionList"/>
    <dgm:cxn modelId="{DD722939-967B-4EF9-B294-9664075AE94D}" type="presParOf" srcId="{836EA350-36AA-46EF-B187-7679D9A8573F}" destId="{84123393-5544-4600-82E0-3FD551659DFC}" srcOrd="2" destOrd="0" presId="urn:microsoft.com/office/officeart/2018/5/layout/CenteredIconLabelDescriptionList"/>
    <dgm:cxn modelId="{A490310C-897C-400E-B3CB-FE751272D6B0}" type="presParOf" srcId="{836EA350-36AA-46EF-B187-7679D9A8573F}" destId="{128BB8B7-1A99-4404-AC59-290DBF5974FC}" srcOrd="3" destOrd="0" presId="urn:microsoft.com/office/officeart/2018/5/layout/CenteredIconLabelDescriptionList"/>
    <dgm:cxn modelId="{D0677B42-42F4-4DCA-8E5A-55DAE48C758A}" type="presParOf" srcId="{836EA350-36AA-46EF-B187-7679D9A8573F}" destId="{CDC9E88E-7150-440A-9D2C-4A06AC2BB93D}" srcOrd="4" destOrd="0" presId="urn:microsoft.com/office/officeart/2018/5/layout/CenteredIconLabelDescriptionList"/>
    <dgm:cxn modelId="{FC007990-4817-4A34-B377-F7BACB5050E7}" type="presParOf" srcId="{E09714E9-25E2-4C7B-94A3-419D20B9DEC1}" destId="{98B725D6-39BC-41C8-A40F-5CEB1975B361}" srcOrd="1" destOrd="0" presId="urn:microsoft.com/office/officeart/2018/5/layout/CenteredIconLabelDescriptionList"/>
    <dgm:cxn modelId="{BDD035A1-1B80-4E08-83A6-F33E95046B43}" type="presParOf" srcId="{E09714E9-25E2-4C7B-94A3-419D20B9DEC1}" destId="{7376BEF9-3734-4929-8CE4-4445E9D16051}" srcOrd="2" destOrd="0" presId="urn:microsoft.com/office/officeart/2018/5/layout/CenteredIconLabelDescriptionList"/>
    <dgm:cxn modelId="{3143B2C0-96C1-4CCB-A953-3FAB0637CA90}" type="presParOf" srcId="{7376BEF9-3734-4929-8CE4-4445E9D16051}" destId="{28156798-F3CF-430D-946E-D7E0410509A9}" srcOrd="0" destOrd="0" presId="urn:microsoft.com/office/officeart/2018/5/layout/CenteredIconLabelDescriptionList"/>
    <dgm:cxn modelId="{342A687B-1C3F-4A6F-BF0B-31728731C073}" type="presParOf" srcId="{7376BEF9-3734-4929-8CE4-4445E9D16051}" destId="{8A7DBF7E-B910-42B3-96BA-8C8070DB8B0E}" srcOrd="1" destOrd="0" presId="urn:microsoft.com/office/officeart/2018/5/layout/CenteredIconLabelDescriptionList"/>
    <dgm:cxn modelId="{8A91E36C-28A8-42FB-9E21-6D4AA854A369}" type="presParOf" srcId="{7376BEF9-3734-4929-8CE4-4445E9D16051}" destId="{56CC4AEC-9E06-46F2-A94B-99D639577618}" srcOrd="2" destOrd="0" presId="urn:microsoft.com/office/officeart/2018/5/layout/CenteredIconLabelDescriptionList"/>
    <dgm:cxn modelId="{88888EFA-2352-4633-8D7B-B47274C66217}" type="presParOf" srcId="{7376BEF9-3734-4929-8CE4-4445E9D16051}" destId="{11C2A688-816B-4DBC-9229-E5F476C322F7}" srcOrd="3" destOrd="0" presId="urn:microsoft.com/office/officeart/2018/5/layout/CenteredIconLabelDescriptionList"/>
    <dgm:cxn modelId="{541292FF-E5B5-4FC7-814A-DA2EB2922BCF}" type="presParOf" srcId="{7376BEF9-3734-4929-8CE4-4445E9D16051}" destId="{7AC1D7A2-CDAE-4ECF-810E-0DC28C7954E5}" srcOrd="4" destOrd="0" presId="urn:microsoft.com/office/officeart/2018/5/layout/Centered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E029E0-E893-4B39-98D0-FDE6FC556756}">
      <dsp:nvSpPr>
        <dsp:cNvPr id="0" name=""/>
        <dsp:cNvSpPr/>
      </dsp:nvSpPr>
      <dsp:spPr>
        <a:xfrm>
          <a:off x="822959" y="0"/>
          <a:ext cx="9326880" cy="4022725"/>
        </a:xfrm>
        <a:prstGeom prst="rightArrow">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701B3A9-E266-45DF-9275-6978B21CDDBF}">
      <dsp:nvSpPr>
        <dsp:cNvPr id="0" name=""/>
        <dsp:cNvSpPr/>
      </dsp:nvSpPr>
      <dsp:spPr>
        <a:xfrm>
          <a:off x="8036" y="1206817"/>
          <a:ext cx="3531870" cy="160909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effectLst>
                <a:outerShdw blurRad="38100" dist="38100" dir="2700000" algn="tl">
                  <a:srgbClr val="000000">
                    <a:alpha val="43137"/>
                  </a:srgbClr>
                </a:outerShdw>
              </a:effectLst>
            </a:rPr>
            <a:t> Implementation Components</a:t>
          </a:r>
        </a:p>
      </dsp:txBody>
      <dsp:txXfrm>
        <a:off x="86585" y="1285366"/>
        <a:ext cx="3374772" cy="1451992"/>
      </dsp:txXfrm>
    </dsp:sp>
    <dsp:sp modelId="{756DE3EE-BEC4-4ED9-9744-853A83693C4A}">
      <dsp:nvSpPr>
        <dsp:cNvPr id="0" name=""/>
        <dsp:cNvSpPr/>
      </dsp:nvSpPr>
      <dsp:spPr>
        <a:xfrm>
          <a:off x="3720464" y="1206817"/>
          <a:ext cx="3531870" cy="160909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effectLst>
                <a:outerShdw blurRad="38100" dist="38100" dir="2700000" algn="tl">
                  <a:srgbClr val="000000">
                    <a:alpha val="43137"/>
                  </a:srgbClr>
                </a:outerShdw>
              </a:effectLst>
            </a:rPr>
            <a:t>Practice Elements</a:t>
          </a:r>
        </a:p>
      </dsp:txBody>
      <dsp:txXfrm>
        <a:off x="3799013" y="1285366"/>
        <a:ext cx="3374772" cy="1451992"/>
      </dsp:txXfrm>
    </dsp:sp>
    <dsp:sp modelId="{678C8749-E544-4991-B980-455C9FA47751}">
      <dsp:nvSpPr>
        <dsp:cNvPr id="0" name=""/>
        <dsp:cNvSpPr/>
      </dsp:nvSpPr>
      <dsp:spPr>
        <a:xfrm>
          <a:off x="7432893" y="1206817"/>
          <a:ext cx="3531870" cy="160909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a:lnSpc>
              <a:spcPct val="90000"/>
            </a:lnSpc>
            <a:spcBef>
              <a:spcPct val="0"/>
            </a:spcBef>
            <a:spcAft>
              <a:spcPct val="35000"/>
            </a:spcAft>
            <a:buNone/>
          </a:pPr>
          <a:r>
            <a:rPr lang="en-US" sz="3600" kern="1200" dirty="0">
              <a:effectLst>
                <a:outerShdw blurRad="38100" dist="38100" dir="2700000" algn="tl">
                  <a:srgbClr val="000000">
                    <a:alpha val="43137"/>
                  </a:srgbClr>
                </a:outerShdw>
              </a:effectLst>
            </a:rPr>
            <a:t>Student outcomes</a:t>
          </a:r>
        </a:p>
      </dsp:txBody>
      <dsp:txXfrm>
        <a:off x="7511442" y="1285366"/>
        <a:ext cx="3374772" cy="145199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920701-E71F-4349-8A7F-5D5918AC0DE4}">
      <dsp:nvSpPr>
        <dsp:cNvPr id="0" name=""/>
        <dsp:cNvSpPr/>
      </dsp:nvSpPr>
      <dsp:spPr>
        <a:xfrm>
          <a:off x="0" y="171793"/>
          <a:ext cx="6513603" cy="3837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Team meets regularly</a:t>
          </a:r>
        </a:p>
      </dsp:txBody>
      <dsp:txXfrm>
        <a:off x="18734" y="190527"/>
        <a:ext cx="6476135" cy="346292"/>
      </dsp:txXfrm>
    </dsp:sp>
    <dsp:sp modelId="{6B03356D-3EAA-479C-87A8-6FBCD0056704}">
      <dsp:nvSpPr>
        <dsp:cNvPr id="0" name=""/>
        <dsp:cNvSpPr/>
      </dsp:nvSpPr>
      <dsp:spPr>
        <a:xfrm>
          <a:off x="0" y="601633"/>
          <a:ext cx="6513603" cy="3837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Reminding students of behavior expectations</a:t>
          </a:r>
        </a:p>
      </dsp:txBody>
      <dsp:txXfrm>
        <a:off x="18734" y="620367"/>
        <a:ext cx="6476135" cy="346292"/>
      </dsp:txXfrm>
    </dsp:sp>
    <dsp:sp modelId="{2689086F-FF8C-4A0B-80EA-061AB713067F}">
      <dsp:nvSpPr>
        <dsp:cNvPr id="0" name=""/>
        <dsp:cNvSpPr/>
      </dsp:nvSpPr>
      <dsp:spPr>
        <a:xfrm>
          <a:off x="0" y="1031473"/>
          <a:ext cx="6513603" cy="3837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Administrator supports PBIS</a:t>
          </a:r>
        </a:p>
      </dsp:txBody>
      <dsp:txXfrm>
        <a:off x="18734" y="1050207"/>
        <a:ext cx="6476135" cy="346292"/>
      </dsp:txXfrm>
    </dsp:sp>
    <dsp:sp modelId="{A514CCD2-107C-4E16-B7FA-626BD63A0E0D}">
      <dsp:nvSpPr>
        <dsp:cNvPr id="0" name=""/>
        <dsp:cNvSpPr/>
      </dsp:nvSpPr>
      <dsp:spPr>
        <a:xfrm>
          <a:off x="0" y="1461313"/>
          <a:ext cx="6513603" cy="3837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3-5 behavior expectations established by school </a:t>
          </a:r>
        </a:p>
      </dsp:txBody>
      <dsp:txXfrm>
        <a:off x="18734" y="1480047"/>
        <a:ext cx="6476135" cy="346292"/>
      </dsp:txXfrm>
    </dsp:sp>
    <dsp:sp modelId="{3A395ECE-41F7-4898-886F-91C37BDCC87C}">
      <dsp:nvSpPr>
        <dsp:cNvPr id="0" name=""/>
        <dsp:cNvSpPr/>
      </dsp:nvSpPr>
      <dsp:spPr>
        <a:xfrm>
          <a:off x="0" y="1891153"/>
          <a:ext cx="6513603" cy="3837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Lesson plans created by team</a:t>
          </a:r>
        </a:p>
      </dsp:txBody>
      <dsp:txXfrm>
        <a:off x="18734" y="1909887"/>
        <a:ext cx="6476135" cy="346292"/>
      </dsp:txXfrm>
    </dsp:sp>
    <dsp:sp modelId="{51A0698E-E802-4FC4-ABCF-28EC5D596D96}">
      <dsp:nvSpPr>
        <dsp:cNvPr id="0" name=""/>
        <dsp:cNvSpPr/>
      </dsp:nvSpPr>
      <dsp:spPr>
        <a:xfrm>
          <a:off x="0" y="2320993"/>
          <a:ext cx="6513603" cy="3837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Reward systems established school-wide</a:t>
          </a:r>
        </a:p>
      </dsp:txBody>
      <dsp:txXfrm>
        <a:off x="18734" y="2339727"/>
        <a:ext cx="6476135" cy="346292"/>
      </dsp:txXfrm>
    </dsp:sp>
    <dsp:sp modelId="{52172526-7A39-4457-81D0-E3C61CC70B80}">
      <dsp:nvSpPr>
        <dsp:cNvPr id="0" name=""/>
        <dsp:cNvSpPr/>
      </dsp:nvSpPr>
      <dsp:spPr>
        <a:xfrm>
          <a:off x="0" y="2750833"/>
          <a:ext cx="6513603" cy="3837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Regularly acknowledge appropriate student behavior</a:t>
          </a:r>
        </a:p>
      </dsp:txBody>
      <dsp:txXfrm>
        <a:off x="18734" y="2769567"/>
        <a:ext cx="6476135" cy="346292"/>
      </dsp:txXfrm>
    </dsp:sp>
    <dsp:sp modelId="{E15EEEA0-A44B-4056-B26A-2AF8F0166FA0}">
      <dsp:nvSpPr>
        <dsp:cNvPr id="0" name=""/>
        <dsp:cNvSpPr/>
      </dsp:nvSpPr>
      <dsp:spPr>
        <a:xfrm>
          <a:off x="0" y="3180673"/>
          <a:ext cx="6513603" cy="3837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Directly teaching expectations to students</a:t>
          </a:r>
        </a:p>
      </dsp:txBody>
      <dsp:txXfrm>
        <a:off x="18734" y="3199407"/>
        <a:ext cx="6476135" cy="346292"/>
      </dsp:txXfrm>
    </dsp:sp>
    <dsp:sp modelId="{C1365F6E-6573-4EF5-A838-7A9B9C80F25D}">
      <dsp:nvSpPr>
        <dsp:cNvPr id="0" name=""/>
        <dsp:cNvSpPr/>
      </dsp:nvSpPr>
      <dsp:spPr>
        <a:xfrm>
          <a:off x="0" y="3610513"/>
          <a:ext cx="6513603" cy="3837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Data are reviewed by team</a:t>
          </a:r>
        </a:p>
      </dsp:txBody>
      <dsp:txXfrm>
        <a:off x="18734" y="3629247"/>
        <a:ext cx="6476135" cy="346292"/>
      </dsp:txXfrm>
    </dsp:sp>
    <dsp:sp modelId="{393F55F7-3C02-4D53-9B21-2853B3AE177E}">
      <dsp:nvSpPr>
        <dsp:cNvPr id="0" name=""/>
        <dsp:cNvSpPr/>
      </dsp:nvSpPr>
      <dsp:spPr>
        <a:xfrm>
          <a:off x="0" y="4040353"/>
          <a:ext cx="6513603" cy="3837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Staff development to implement PBIS</a:t>
          </a:r>
        </a:p>
      </dsp:txBody>
      <dsp:txXfrm>
        <a:off x="18734" y="4059087"/>
        <a:ext cx="6476135" cy="346292"/>
      </dsp:txXfrm>
    </dsp:sp>
    <dsp:sp modelId="{8B55E9B9-EC51-42E9-9F8C-A3D51F395454}">
      <dsp:nvSpPr>
        <dsp:cNvPr id="0" name=""/>
        <dsp:cNvSpPr/>
      </dsp:nvSpPr>
      <dsp:spPr>
        <a:xfrm>
          <a:off x="0" y="4470193"/>
          <a:ext cx="6513603" cy="3837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Providing feedback to correct misbehavior</a:t>
          </a:r>
        </a:p>
      </dsp:txBody>
      <dsp:txXfrm>
        <a:off x="18734" y="4488927"/>
        <a:ext cx="6476135" cy="346292"/>
      </dsp:txXfrm>
    </dsp:sp>
    <dsp:sp modelId="{2E1FC632-6164-4E97-B7F7-3327CD7628F5}">
      <dsp:nvSpPr>
        <dsp:cNvPr id="0" name=""/>
        <dsp:cNvSpPr/>
      </dsp:nvSpPr>
      <dsp:spPr>
        <a:xfrm>
          <a:off x="0" y="4900033"/>
          <a:ext cx="6513603" cy="3837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Budget dedicated to PBIS</a:t>
          </a:r>
        </a:p>
      </dsp:txBody>
      <dsp:txXfrm>
        <a:off x="18734" y="4918767"/>
        <a:ext cx="6476135" cy="346292"/>
      </dsp:txXfrm>
    </dsp:sp>
    <dsp:sp modelId="{A53FA867-93D4-458E-B067-DCDC3263F4C3}">
      <dsp:nvSpPr>
        <dsp:cNvPr id="0" name=""/>
        <dsp:cNvSpPr/>
      </dsp:nvSpPr>
      <dsp:spPr>
        <a:xfrm>
          <a:off x="0" y="5329872"/>
          <a:ext cx="6513603" cy="38376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kern="1200"/>
            <a:t>Collect data on student performance</a:t>
          </a:r>
        </a:p>
      </dsp:txBody>
      <dsp:txXfrm>
        <a:off x="18734" y="5348606"/>
        <a:ext cx="6476135" cy="34629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CA0EAD-AAE7-48BE-9E3F-E743B3C588A0}">
      <dsp:nvSpPr>
        <dsp:cNvPr id="0" name=""/>
        <dsp:cNvSpPr/>
      </dsp:nvSpPr>
      <dsp:spPr>
        <a:xfrm>
          <a:off x="1518" y="1805771"/>
          <a:ext cx="1849487" cy="73979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a:t>Commitment</a:t>
          </a:r>
          <a:endParaRPr lang="en-US" sz="1500" kern="1200" dirty="0"/>
        </a:p>
      </dsp:txBody>
      <dsp:txXfrm>
        <a:off x="371415" y="1805771"/>
        <a:ext cx="1109693" cy="739794"/>
      </dsp:txXfrm>
    </dsp:sp>
    <dsp:sp modelId="{30A4529C-8676-47D7-B33A-B9A9712E61E3}">
      <dsp:nvSpPr>
        <dsp:cNvPr id="0" name=""/>
        <dsp:cNvSpPr/>
      </dsp:nvSpPr>
      <dsp:spPr>
        <a:xfrm>
          <a:off x="1666056" y="1805771"/>
          <a:ext cx="1849487" cy="73979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a:t>?</a:t>
          </a:r>
          <a:endParaRPr lang="en-US" sz="1500" kern="1200" dirty="0"/>
        </a:p>
      </dsp:txBody>
      <dsp:txXfrm>
        <a:off x="2035953" y="1805771"/>
        <a:ext cx="1109693" cy="739794"/>
      </dsp:txXfrm>
    </dsp:sp>
    <dsp:sp modelId="{DD6B5711-658A-4CD3-9ABB-E86CFFFE534A}">
      <dsp:nvSpPr>
        <dsp:cNvPr id="0" name=""/>
        <dsp:cNvSpPr/>
      </dsp:nvSpPr>
      <dsp:spPr>
        <a:xfrm>
          <a:off x="3330594" y="1805771"/>
          <a:ext cx="1849487" cy="739794"/>
        </a:xfrm>
        <a:prstGeom prst="chevron">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008" tIns="20003" rIns="20003" bIns="20003" numCol="1" spcCol="1270" anchor="ctr" anchorCtr="0">
          <a:noAutofit/>
        </a:bodyPr>
        <a:lstStyle/>
        <a:p>
          <a:pPr marL="0" lvl="0" indent="0" algn="ctr" defTabSz="666750">
            <a:lnSpc>
              <a:spcPct val="90000"/>
            </a:lnSpc>
            <a:spcBef>
              <a:spcPct val="0"/>
            </a:spcBef>
            <a:spcAft>
              <a:spcPct val="35000"/>
            </a:spcAft>
            <a:buNone/>
          </a:pPr>
          <a:r>
            <a:rPr lang="en-US" sz="1500" kern="1200"/>
            <a:t>Action</a:t>
          </a:r>
          <a:endParaRPr lang="en-US" sz="1500" kern="1200" dirty="0"/>
        </a:p>
      </dsp:txBody>
      <dsp:txXfrm>
        <a:off x="3700491" y="1805771"/>
        <a:ext cx="1109693" cy="73979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99220-19DF-4D22-808E-105D8CB76469}">
      <dsp:nvSpPr>
        <dsp:cNvPr id="0" name=""/>
        <dsp:cNvSpPr/>
      </dsp:nvSpPr>
      <dsp:spPr>
        <a:xfrm>
          <a:off x="937964" y="753467"/>
          <a:ext cx="1007015" cy="100701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4123393-5544-4600-82E0-3FD551659DFC}">
      <dsp:nvSpPr>
        <dsp:cNvPr id="0" name=""/>
        <dsp:cNvSpPr/>
      </dsp:nvSpPr>
      <dsp:spPr>
        <a:xfrm>
          <a:off x="2878" y="1932386"/>
          <a:ext cx="2877187" cy="431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100000"/>
            </a:lnSpc>
            <a:spcBef>
              <a:spcPct val="0"/>
            </a:spcBef>
            <a:spcAft>
              <a:spcPct val="35000"/>
            </a:spcAft>
            <a:buNone/>
            <a:defRPr b="1"/>
          </a:pPr>
          <a:r>
            <a:rPr lang="en-US" sz="2700" kern="1200"/>
            <a:t>26 schools</a:t>
          </a:r>
        </a:p>
      </dsp:txBody>
      <dsp:txXfrm>
        <a:off x="2878" y="1932386"/>
        <a:ext cx="2877187" cy="431578"/>
      </dsp:txXfrm>
    </dsp:sp>
    <dsp:sp modelId="{CDC9E88E-7150-440A-9D2C-4A06AC2BB93D}">
      <dsp:nvSpPr>
        <dsp:cNvPr id="0" name=""/>
        <dsp:cNvSpPr/>
      </dsp:nvSpPr>
      <dsp:spPr>
        <a:xfrm>
          <a:off x="2878" y="2443919"/>
          <a:ext cx="2877187" cy="2307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MN (majority), CT, PA, CA</a:t>
          </a:r>
        </a:p>
        <a:p>
          <a:pPr marL="0" lvl="0" indent="0" algn="ctr" defTabSz="755650">
            <a:lnSpc>
              <a:spcPct val="100000"/>
            </a:lnSpc>
            <a:spcBef>
              <a:spcPct val="0"/>
            </a:spcBef>
            <a:spcAft>
              <a:spcPct val="35000"/>
            </a:spcAft>
            <a:buNone/>
          </a:pPr>
          <a:r>
            <a:rPr lang="en-US" sz="1700" kern="1200"/>
            <a:t>15 Elem, 4 MS, 4 HS, 3 PreK-12</a:t>
          </a:r>
        </a:p>
        <a:p>
          <a:pPr marL="0" lvl="0" indent="0" algn="ctr" defTabSz="755650">
            <a:lnSpc>
              <a:spcPct val="100000"/>
            </a:lnSpc>
            <a:spcBef>
              <a:spcPct val="0"/>
            </a:spcBef>
            <a:spcAft>
              <a:spcPct val="35000"/>
            </a:spcAft>
            <a:buNone/>
          </a:pPr>
          <a:r>
            <a:rPr lang="en-US" sz="1700" kern="1200"/>
            <a:t>11 pre-implementation, 5 YR1, 5 YR2, 5 YR3+</a:t>
          </a:r>
        </a:p>
      </dsp:txBody>
      <dsp:txXfrm>
        <a:off x="2878" y="2443919"/>
        <a:ext cx="2877187" cy="2307301"/>
      </dsp:txXfrm>
    </dsp:sp>
    <dsp:sp modelId="{28156798-F3CF-430D-946E-D7E0410509A9}">
      <dsp:nvSpPr>
        <dsp:cNvPr id="0" name=""/>
        <dsp:cNvSpPr/>
      </dsp:nvSpPr>
      <dsp:spPr>
        <a:xfrm>
          <a:off x="4318659" y="753467"/>
          <a:ext cx="1007015" cy="100701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6CC4AEC-9E06-46F2-A94B-99D639577618}">
      <dsp:nvSpPr>
        <dsp:cNvPr id="0" name=""/>
        <dsp:cNvSpPr/>
      </dsp:nvSpPr>
      <dsp:spPr>
        <a:xfrm>
          <a:off x="3383573" y="1932386"/>
          <a:ext cx="2877187" cy="4315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00150">
            <a:lnSpc>
              <a:spcPct val="100000"/>
            </a:lnSpc>
            <a:spcBef>
              <a:spcPct val="0"/>
            </a:spcBef>
            <a:spcAft>
              <a:spcPct val="35000"/>
            </a:spcAft>
            <a:buNone/>
            <a:defRPr b="1"/>
          </a:pPr>
          <a:r>
            <a:rPr lang="en-US" sz="2700" kern="1200"/>
            <a:t>912 respondents</a:t>
          </a:r>
        </a:p>
      </dsp:txBody>
      <dsp:txXfrm>
        <a:off x="3383573" y="1932386"/>
        <a:ext cx="2877187" cy="431578"/>
      </dsp:txXfrm>
    </dsp:sp>
    <dsp:sp modelId="{7AC1D7A2-CDAE-4ECF-810E-0DC28C7954E5}">
      <dsp:nvSpPr>
        <dsp:cNvPr id="0" name=""/>
        <dsp:cNvSpPr/>
      </dsp:nvSpPr>
      <dsp:spPr>
        <a:xfrm>
          <a:off x="3383573" y="2443919"/>
          <a:ext cx="2877187" cy="23073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49.3% response rate (range = 23% to 83%)</a:t>
          </a:r>
        </a:p>
        <a:p>
          <a:pPr marL="0" lvl="0" indent="0" algn="ctr" defTabSz="755650">
            <a:lnSpc>
              <a:spcPct val="100000"/>
            </a:lnSpc>
            <a:spcBef>
              <a:spcPct val="0"/>
            </a:spcBef>
            <a:spcAft>
              <a:spcPct val="35000"/>
            </a:spcAft>
            <a:buNone/>
          </a:pPr>
          <a:r>
            <a:rPr lang="en-US" sz="1700" kern="1200"/>
            <a:t>86% Non-Hispanic White, 4% Black, 3% Hispanic</a:t>
          </a:r>
        </a:p>
        <a:p>
          <a:pPr marL="0" lvl="0" indent="0" algn="ctr" defTabSz="755650">
            <a:lnSpc>
              <a:spcPct val="100000"/>
            </a:lnSpc>
            <a:spcBef>
              <a:spcPct val="0"/>
            </a:spcBef>
            <a:spcAft>
              <a:spcPct val="35000"/>
            </a:spcAft>
            <a:buNone/>
          </a:pPr>
          <a:r>
            <a:rPr lang="en-US" sz="1700" kern="1200"/>
            <a:t>61% GenEd teachers, 11% SPED teachers, 9% licensed/non-teaching, 14% non-licensed/non-teaching</a:t>
          </a:r>
        </a:p>
      </dsp:txBody>
      <dsp:txXfrm>
        <a:off x="3383573" y="2443919"/>
        <a:ext cx="2877187" cy="230730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A29B99-7B70-46E6-A148-6F7A0315E22E}" type="datetimeFigureOut">
              <a:rPr lang="en-US" smtClean="0"/>
              <a:t>6/21/2022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3B2E8E-1962-46ED-B580-97FDA622577F}" type="slidenum">
              <a:rPr lang="en-US" smtClean="0"/>
              <a:t>‹#›</a:t>
            </a:fld>
            <a:endParaRPr lang="en-US"/>
          </a:p>
        </p:txBody>
      </p:sp>
    </p:spTree>
    <p:extLst>
      <p:ext uri="{BB962C8B-B14F-4D97-AF65-F5344CB8AC3E}">
        <p14:creationId xmlns:p14="http://schemas.microsoft.com/office/powerpoint/2010/main" val="23300555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3B2E8E-1962-46ED-B580-97FDA622577F}" type="slidenum">
              <a:rPr lang="en-US" smtClean="0"/>
              <a:t>5</a:t>
            </a:fld>
            <a:endParaRPr lang="en-US"/>
          </a:p>
        </p:txBody>
      </p:sp>
    </p:spTree>
    <p:extLst>
      <p:ext uri="{BB962C8B-B14F-4D97-AF65-F5344CB8AC3E}">
        <p14:creationId xmlns:p14="http://schemas.microsoft.com/office/powerpoint/2010/main" val="4156320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93B2E8E-1962-46ED-B580-97FDA622577F}" type="slidenum">
              <a:rPr lang="en-US" smtClean="0"/>
              <a:t>43</a:t>
            </a:fld>
            <a:endParaRPr lang="en-US"/>
          </a:p>
        </p:txBody>
      </p:sp>
    </p:spTree>
    <p:extLst>
      <p:ext uri="{BB962C8B-B14F-4D97-AF65-F5344CB8AC3E}">
        <p14:creationId xmlns:p14="http://schemas.microsoft.com/office/powerpoint/2010/main" val="3768917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1f4f7aefb3_1_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1f4f7aefb3_1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Lyon and Cook (2019) note that research in implementation science has differentiated IMPLEMENTATION FIDELITY from INTERVENTION FIDELITY</a:t>
            </a:r>
          </a:p>
          <a:p>
            <a:pPr marL="0" lvl="0" indent="0" algn="l" rtl="0">
              <a:spcBef>
                <a:spcPts val="0"/>
              </a:spcBef>
              <a:spcAft>
                <a:spcPts val="0"/>
              </a:spcAft>
              <a:buNone/>
            </a:pPr>
            <a:r>
              <a:rPr lang="en-US" dirty="0"/>
              <a:t>•Implementation Fidelity aligns with ICs</a:t>
            </a:r>
          </a:p>
          <a:p>
            <a:pPr marL="0" lvl="0" indent="0" algn="l" rtl="0">
              <a:spcBef>
                <a:spcPts val="0"/>
              </a:spcBef>
              <a:spcAft>
                <a:spcPts val="0"/>
              </a:spcAft>
              <a:buNone/>
            </a:pPr>
            <a:r>
              <a:rPr lang="en-US" dirty="0"/>
              <a:t>•Intervention Fidelity aligns with PEs</a:t>
            </a:r>
          </a:p>
          <a:p>
            <a:pPr marL="0" lvl="0" indent="0" algn="l" rtl="0">
              <a:spcBef>
                <a:spcPts val="0"/>
              </a:spcBef>
              <a:spcAft>
                <a:spcPts val="0"/>
              </a:spcAft>
              <a:buNone/>
            </a:pPr>
            <a:endParaRPr dirty="0"/>
          </a:p>
        </p:txBody>
      </p:sp>
    </p:spTree>
    <p:extLst>
      <p:ext uri="{BB962C8B-B14F-4D97-AF65-F5344CB8AC3E}">
        <p14:creationId xmlns:p14="http://schemas.microsoft.com/office/powerpoint/2010/main" val="1568343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7" name="Google Shape;397;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Expert consensus with Tier 1 PBIS PE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1f4f7aefb3_1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1f4f7aefb3_1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1f4f7aefb3_1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1f4f7aefb3_1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11f4f7aefb3_1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11f4f7aefb3_1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11f4f7aefb3_1_5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11f4f7aefb3_1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g11f4f7aefb3_1_6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30" name="Google Shape;430;g11f4f7aefb3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93B2E8E-1962-46ED-B580-97FDA622577F}" type="slidenum">
              <a:rPr lang="en-US" smtClean="0"/>
              <a:t>19</a:t>
            </a:fld>
            <a:endParaRPr lang="en-US"/>
          </a:p>
        </p:txBody>
      </p:sp>
    </p:spTree>
    <p:extLst>
      <p:ext uri="{BB962C8B-B14F-4D97-AF65-F5344CB8AC3E}">
        <p14:creationId xmlns:p14="http://schemas.microsoft.com/office/powerpoint/2010/main" val="31259570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5"/>
        <p:cNvGrpSpPr/>
        <p:nvPr/>
      </p:nvGrpSpPr>
      <p:grpSpPr>
        <a:xfrm>
          <a:off x="0" y="0"/>
          <a:ext cx="0" cy="0"/>
          <a:chOff x="0" y="0"/>
          <a:chExt cx="0" cy="0"/>
        </a:xfrm>
      </p:grpSpPr>
      <p:sp>
        <p:nvSpPr>
          <p:cNvPr id="16" name="Google Shape;16;p37"/>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7"/>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724888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280E1-4298-4F39-85CC-C5B2E3FB680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F5B978-6474-49F0-B29A-58253DBE03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5F58A5-626D-4E26-988A-9C2061347496}"/>
              </a:ext>
            </a:extLst>
          </p:cNvPr>
          <p:cNvSpPr>
            <a:spLocks noGrp="1"/>
          </p:cNvSpPr>
          <p:nvPr>
            <p:ph type="dt" sz="half" idx="10"/>
          </p:nvPr>
        </p:nvSpPr>
        <p:spPr/>
        <p:txBody>
          <a:bodyPr/>
          <a:lstStyle/>
          <a:p>
            <a:fld id="{6F7D4CB2-9D44-4092-AC69-8BFE3EEAB4A9}" type="datetimeFigureOut">
              <a:rPr lang="en-US" smtClean="0"/>
              <a:t>6/21/2022</a:t>
            </a:fld>
            <a:endParaRPr lang="en-US"/>
          </a:p>
        </p:txBody>
      </p:sp>
      <p:sp>
        <p:nvSpPr>
          <p:cNvPr id="5" name="Footer Placeholder 4">
            <a:extLst>
              <a:ext uri="{FF2B5EF4-FFF2-40B4-BE49-F238E27FC236}">
                <a16:creationId xmlns:a16="http://schemas.microsoft.com/office/drawing/2014/main" id="{8D57AE58-2FD9-4AD8-8484-3CFFC1E530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9AD4E5D-5525-4B34-BB0C-11809BBF2B34}"/>
              </a:ext>
            </a:extLst>
          </p:cNvPr>
          <p:cNvSpPr>
            <a:spLocks noGrp="1"/>
          </p:cNvSpPr>
          <p:nvPr>
            <p:ph type="sldNum" sz="quarter" idx="12"/>
          </p:nvPr>
        </p:nvSpPr>
        <p:spPr/>
        <p:txBody>
          <a:bodyPr/>
          <a:lstStyle/>
          <a:p>
            <a:fld id="{CB5475CB-CD26-4DB4-962C-7F3957694A30}" type="slidenum">
              <a:rPr lang="en-US" smtClean="0"/>
              <a:t>‹#›</a:t>
            </a:fld>
            <a:endParaRPr lang="en-US"/>
          </a:p>
        </p:txBody>
      </p:sp>
    </p:spTree>
    <p:extLst>
      <p:ext uri="{BB962C8B-B14F-4D97-AF65-F5344CB8AC3E}">
        <p14:creationId xmlns:p14="http://schemas.microsoft.com/office/powerpoint/2010/main" val="4133469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8A008-2865-4024-87C5-104573613E6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C11049A-6036-44B0-9988-BE222F043D5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1CCFD3-CCDF-4D41-A6FB-7F2A23169583}"/>
              </a:ext>
            </a:extLst>
          </p:cNvPr>
          <p:cNvSpPr>
            <a:spLocks noGrp="1"/>
          </p:cNvSpPr>
          <p:nvPr>
            <p:ph type="dt" sz="half" idx="10"/>
          </p:nvPr>
        </p:nvSpPr>
        <p:spPr/>
        <p:txBody>
          <a:bodyPr/>
          <a:lstStyle/>
          <a:p>
            <a:fld id="{6F7D4CB2-9D44-4092-AC69-8BFE3EEAB4A9}" type="datetimeFigureOut">
              <a:rPr lang="en-US" smtClean="0"/>
              <a:t>6/21/2022</a:t>
            </a:fld>
            <a:endParaRPr lang="en-US"/>
          </a:p>
        </p:txBody>
      </p:sp>
      <p:sp>
        <p:nvSpPr>
          <p:cNvPr id="5" name="Footer Placeholder 4">
            <a:extLst>
              <a:ext uri="{FF2B5EF4-FFF2-40B4-BE49-F238E27FC236}">
                <a16:creationId xmlns:a16="http://schemas.microsoft.com/office/drawing/2014/main" id="{AE48C9A6-0CE3-49A8-BFEA-0BDFD138CD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C4267C-D7BA-4271-9CB2-385A7AD8F465}"/>
              </a:ext>
            </a:extLst>
          </p:cNvPr>
          <p:cNvSpPr>
            <a:spLocks noGrp="1"/>
          </p:cNvSpPr>
          <p:nvPr>
            <p:ph type="sldNum" sz="quarter" idx="12"/>
          </p:nvPr>
        </p:nvSpPr>
        <p:spPr/>
        <p:txBody>
          <a:bodyPr/>
          <a:lstStyle/>
          <a:p>
            <a:fld id="{CB5475CB-CD26-4DB4-962C-7F3957694A30}" type="slidenum">
              <a:rPr lang="en-US" smtClean="0"/>
              <a:t>‹#›</a:t>
            </a:fld>
            <a:endParaRPr lang="en-US"/>
          </a:p>
        </p:txBody>
      </p:sp>
    </p:spTree>
    <p:extLst>
      <p:ext uri="{BB962C8B-B14F-4D97-AF65-F5344CB8AC3E}">
        <p14:creationId xmlns:p14="http://schemas.microsoft.com/office/powerpoint/2010/main" val="561248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56937E-45AD-4336-8D91-F123928336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4A6AC4F-123A-4B4C-B9C6-E835062BDB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9CF1C5F-065A-4F12-A4FC-3BE74CC18BC3}"/>
              </a:ext>
            </a:extLst>
          </p:cNvPr>
          <p:cNvSpPr>
            <a:spLocks noGrp="1"/>
          </p:cNvSpPr>
          <p:nvPr>
            <p:ph type="dt" sz="half" idx="10"/>
          </p:nvPr>
        </p:nvSpPr>
        <p:spPr/>
        <p:txBody>
          <a:bodyPr/>
          <a:lstStyle/>
          <a:p>
            <a:fld id="{6F7D4CB2-9D44-4092-AC69-8BFE3EEAB4A9}" type="datetimeFigureOut">
              <a:rPr lang="en-US" smtClean="0"/>
              <a:t>6/21/2022</a:t>
            </a:fld>
            <a:endParaRPr lang="en-US"/>
          </a:p>
        </p:txBody>
      </p:sp>
      <p:sp>
        <p:nvSpPr>
          <p:cNvPr id="5" name="Footer Placeholder 4">
            <a:extLst>
              <a:ext uri="{FF2B5EF4-FFF2-40B4-BE49-F238E27FC236}">
                <a16:creationId xmlns:a16="http://schemas.microsoft.com/office/drawing/2014/main" id="{E830F683-3383-48B4-ABE8-1FCD6AB298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536FC03-9F40-4E9E-8365-818125CE8CAB}"/>
              </a:ext>
            </a:extLst>
          </p:cNvPr>
          <p:cNvSpPr>
            <a:spLocks noGrp="1"/>
          </p:cNvSpPr>
          <p:nvPr>
            <p:ph type="sldNum" sz="quarter" idx="12"/>
          </p:nvPr>
        </p:nvSpPr>
        <p:spPr/>
        <p:txBody>
          <a:bodyPr/>
          <a:lstStyle/>
          <a:p>
            <a:fld id="{CB5475CB-CD26-4DB4-962C-7F3957694A30}" type="slidenum">
              <a:rPr lang="en-US" smtClean="0"/>
              <a:t>‹#›</a:t>
            </a:fld>
            <a:endParaRPr lang="en-US"/>
          </a:p>
        </p:txBody>
      </p:sp>
    </p:spTree>
    <p:extLst>
      <p:ext uri="{BB962C8B-B14F-4D97-AF65-F5344CB8AC3E}">
        <p14:creationId xmlns:p14="http://schemas.microsoft.com/office/powerpoint/2010/main" val="12858281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18CEA-9F41-4ADE-870E-A2066698C2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5CC084A-F0FE-4551-A0E1-9F4B298173D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06C5D0E-BC7A-429E-9466-2DA71F857F1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101916A-2585-4815-91EF-76162CCE1057}"/>
              </a:ext>
            </a:extLst>
          </p:cNvPr>
          <p:cNvSpPr>
            <a:spLocks noGrp="1"/>
          </p:cNvSpPr>
          <p:nvPr>
            <p:ph type="dt" sz="half" idx="10"/>
          </p:nvPr>
        </p:nvSpPr>
        <p:spPr/>
        <p:txBody>
          <a:bodyPr/>
          <a:lstStyle/>
          <a:p>
            <a:fld id="{6F7D4CB2-9D44-4092-AC69-8BFE3EEAB4A9}" type="datetimeFigureOut">
              <a:rPr lang="en-US" smtClean="0"/>
              <a:t>6/21/2022</a:t>
            </a:fld>
            <a:endParaRPr lang="en-US"/>
          </a:p>
        </p:txBody>
      </p:sp>
      <p:sp>
        <p:nvSpPr>
          <p:cNvPr id="6" name="Footer Placeholder 5">
            <a:extLst>
              <a:ext uri="{FF2B5EF4-FFF2-40B4-BE49-F238E27FC236}">
                <a16:creationId xmlns:a16="http://schemas.microsoft.com/office/drawing/2014/main" id="{227B2443-D065-4F29-BA90-521E80062C9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E89203-B36D-4695-A024-DB5B096D3A93}"/>
              </a:ext>
            </a:extLst>
          </p:cNvPr>
          <p:cNvSpPr>
            <a:spLocks noGrp="1"/>
          </p:cNvSpPr>
          <p:nvPr>
            <p:ph type="sldNum" sz="quarter" idx="12"/>
          </p:nvPr>
        </p:nvSpPr>
        <p:spPr/>
        <p:txBody>
          <a:bodyPr/>
          <a:lstStyle/>
          <a:p>
            <a:fld id="{CB5475CB-CD26-4DB4-962C-7F3957694A30}" type="slidenum">
              <a:rPr lang="en-US" smtClean="0"/>
              <a:t>‹#›</a:t>
            </a:fld>
            <a:endParaRPr lang="en-US"/>
          </a:p>
        </p:txBody>
      </p:sp>
    </p:spTree>
    <p:extLst>
      <p:ext uri="{BB962C8B-B14F-4D97-AF65-F5344CB8AC3E}">
        <p14:creationId xmlns:p14="http://schemas.microsoft.com/office/powerpoint/2010/main" val="4275327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9BA50B-0D20-494C-922D-6A0ABD41374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55C8909-DE5A-4FAA-914D-C17934D3A2F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F1E595B-BF9D-49C1-995A-BEB42B4003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6CCE001-6DEA-4E7F-BD31-F879F09482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B09EA79-3B71-46DF-8D7C-442A133CDD4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7F919EF-6649-44F5-B520-CD6A7DD2C72A}"/>
              </a:ext>
            </a:extLst>
          </p:cNvPr>
          <p:cNvSpPr>
            <a:spLocks noGrp="1"/>
          </p:cNvSpPr>
          <p:nvPr>
            <p:ph type="dt" sz="half" idx="10"/>
          </p:nvPr>
        </p:nvSpPr>
        <p:spPr/>
        <p:txBody>
          <a:bodyPr/>
          <a:lstStyle/>
          <a:p>
            <a:fld id="{6F7D4CB2-9D44-4092-AC69-8BFE3EEAB4A9}" type="datetimeFigureOut">
              <a:rPr lang="en-US" smtClean="0"/>
              <a:t>6/21/2022</a:t>
            </a:fld>
            <a:endParaRPr lang="en-US"/>
          </a:p>
        </p:txBody>
      </p:sp>
      <p:sp>
        <p:nvSpPr>
          <p:cNvPr id="8" name="Footer Placeholder 7">
            <a:extLst>
              <a:ext uri="{FF2B5EF4-FFF2-40B4-BE49-F238E27FC236}">
                <a16:creationId xmlns:a16="http://schemas.microsoft.com/office/drawing/2014/main" id="{4F166DEF-A1B4-46B9-A178-19C8B47A086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0533B2-D86E-4229-91DF-D5571B2ABDCF}"/>
              </a:ext>
            </a:extLst>
          </p:cNvPr>
          <p:cNvSpPr>
            <a:spLocks noGrp="1"/>
          </p:cNvSpPr>
          <p:nvPr>
            <p:ph type="sldNum" sz="quarter" idx="12"/>
          </p:nvPr>
        </p:nvSpPr>
        <p:spPr/>
        <p:txBody>
          <a:bodyPr/>
          <a:lstStyle/>
          <a:p>
            <a:fld id="{CB5475CB-CD26-4DB4-962C-7F3957694A30}" type="slidenum">
              <a:rPr lang="en-US" smtClean="0"/>
              <a:t>‹#›</a:t>
            </a:fld>
            <a:endParaRPr lang="en-US"/>
          </a:p>
        </p:txBody>
      </p:sp>
    </p:spTree>
    <p:extLst>
      <p:ext uri="{BB962C8B-B14F-4D97-AF65-F5344CB8AC3E}">
        <p14:creationId xmlns:p14="http://schemas.microsoft.com/office/powerpoint/2010/main" val="8629150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B537C-70A8-4B60-BB8C-FB38B97038C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A09A954-DC8D-4E44-BA6B-BE14D8507AC2}"/>
              </a:ext>
            </a:extLst>
          </p:cNvPr>
          <p:cNvSpPr>
            <a:spLocks noGrp="1"/>
          </p:cNvSpPr>
          <p:nvPr>
            <p:ph type="dt" sz="half" idx="10"/>
          </p:nvPr>
        </p:nvSpPr>
        <p:spPr/>
        <p:txBody>
          <a:bodyPr/>
          <a:lstStyle/>
          <a:p>
            <a:fld id="{6F7D4CB2-9D44-4092-AC69-8BFE3EEAB4A9}" type="datetimeFigureOut">
              <a:rPr lang="en-US" smtClean="0"/>
              <a:t>6/21/2022</a:t>
            </a:fld>
            <a:endParaRPr lang="en-US"/>
          </a:p>
        </p:txBody>
      </p:sp>
      <p:sp>
        <p:nvSpPr>
          <p:cNvPr id="4" name="Footer Placeholder 3">
            <a:extLst>
              <a:ext uri="{FF2B5EF4-FFF2-40B4-BE49-F238E27FC236}">
                <a16:creationId xmlns:a16="http://schemas.microsoft.com/office/drawing/2014/main" id="{9138D704-D8EF-4AE5-939C-350CF104E03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6767573-B3D6-4B7A-93B1-3DC5BB6FFDE3}"/>
              </a:ext>
            </a:extLst>
          </p:cNvPr>
          <p:cNvSpPr>
            <a:spLocks noGrp="1"/>
          </p:cNvSpPr>
          <p:nvPr>
            <p:ph type="sldNum" sz="quarter" idx="12"/>
          </p:nvPr>
        </p:nvSpPr>
        <p:spPr/>
        <p:txBody>
          <a:bodyPr/>
          <a:lstStyle/>
          <a:p>
            <a:fld id="{CB5475CB-CD26-4DB4-962C-7F3957694A30}" type="slidenum">
              <a:rPr lang="en-US" smtClean="0"/>
              <a:t>‹#›</a:t>
            </a:fld>
            <a:endParaRPr lang="en-US"/>
          </a:p>
        </p:txBody>
      </p:sp>
    </p:spTree>
    <p:extLst>
      <p:ext uri="{BB962C8B-B14F-4D97-AF65-F5344CB8AC3E}">
        <p14:creationId xmlns:p14="http://schemas.microsoft.com/office/powerpoint/2010/main" val="30387907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D7335F-2A77-4B84-836E-275E6176E624}"/>
              </a:ext>
            </a:extLst>
          </p:cNvPr>
          <p:cNvSpPr>
            <a:spLocks noGrp="1"/>
          </p:cNvSpPr>
          <p:nvPr>
            <p:ph type="dt" sz="half" idx="10"/>
          </p:nvPr>
        </p:nvSpPr>
        <p:spPr/>
        <p:txBody>
          <a:bodyPr/>
          <a:lstStyle/>
          <a:p>
            <a:fld id="{6F7D4CB2-9D44-4092-AC69-8BFE3EEAB4A9}" type="datetimeFigureOut">
              <a:rPr lang="en-US" smtClean="0"/>
              <a:t>6/21/2022</a:t>
            </a:fld>
            <a:endParaRPr lang="en-US"/>
          </a:p>
        </p:txBody>
      </p:sp>
      <p:sp>
        <p:nvSpPr>
          <p:cNvPr id="3" name="Footer Placeholder 2">
            <a:extLst>
              <a:ext uri="{FF2B5EF4-FFF2-40B4-BE49-F238E27FC236}">
                <a16:creationId xmlns:a16="http://schemas.microsoft.com/office/drawing/2014/main" id="{D92F42B6-2A43-4F42-94D6-70EC352AFE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F7F444A-748C-44AA-B477-61A068769FE2}"/>
              </a:ext>
            </a:extLst>
          </p:cNvPr>
          <p:cNvSpPr>
            <a:spLocks noGrp="1"/>
          </p:cNvSpPr>
          <p:nvPr>
            <p:ph type="sldNum" sz="quarter" idx="12"/>
          </p:nvPr>
        </p:nvSpPr>
        <p:spPr/>
        <p:txBody>
          <a:bodyPr/>
          <a:lstStyle/>
          <a:p>
            <a:fld id="{CB5475CB-CD26-4DB4-962C-7F3957694A30}" type="slidenum">
              <a:rPr lang="en-US" smtClean="0"/>
              <a:t>‹#›</a:t>
            </a:fld>
            <a:endParaRPr lang="en-US"/>
          </a:p>
        </p:txBody>
      </p:sp>
    </p:spTree>
    <p:extLst>
      <p:ext uri="{BB962C8B-B14F-4D97-AF65-F5344CB8AC3E}">
        <p14:creationId xmlns:p14="http://schemas.microsoft.com/office/powerpoint/2010/main" val="3738442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47A45-2EFA-4881-B14A-A1ACEBA3502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27F6A7F4-EB4B-411E-8F34-0768FD28FE9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50A645-F639-448B-B694-52DEE11F94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FBB9CFF-F561-433C-8B31-CBC9F9ADD7D4}"/>
              </a:ext>
            </a:extLst>
          </p:cNvPr>
          <p:cNvSpPr>
            <a:spLocks noGrp="1"/>
          </p:cNvSpPr>
          <p:nvPr>
            <p:ph type="dt" sz="half" idx="10"/>
          </p:nvPr>
        </p:nvSpPr>
        <p:spPr/>
        <p:txBody>
          <a:bodyPr/>
          <a:lstStyle/>
          <a:p>
            <a:fld id="{6F7D4CB2-9D44-4092-AC69-8BFE3EEAB4A9}" type="datetimeFigureOut">
              <a:rPr lang="en-US" smtClean="0"/>
              <a:t>6/21/2022</a:t>
            </a:fld>
            <a:endParaRPr lang="en-US"/>
          </a:p>
        </p:txBody>
      </p:sp>
      <p:sp>
        <p:nvSpPr>
          <p:cNvPr id="6" name="Footer Placeholder 5">
            <a:extLst>
              <a:ext uri="{FF2B5EF4-FFF2-40B4-BE49-F238E27FC236}">
                <a16:creationId xmlns:a16="http://schemas.microsoft.com/office/drawing/2014/main" id="{A8F9FFA7-290A-478E-9533-6CE607DBB1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65FD3B-F626-48CE-902E-A7EF7E4B2AB0}"/>
              </a:ext>
            </a:extLst>
          </p:cNvPr>
          <p:cNvSpPr>
            <a:spLocks noGrp="1"/>
          </p:cNvSpPr>
          <p:nvPr>
            <p:ph type="sldNum" sz="quarter" idx="12"/>
          </p:nvPr>
        </p:nvSpPr>
        <p:spPr/>
        <p:txBody>
          <a:bodyPr/>
          <a:lstStyle/>
          <a:p>
            <a:fld id="{CB5475CB-CD26-4DB4-962C-7F3957694A30}" type="slidenum">
              <a:rPr lang="en-US" smtClean="0"/>
              <a:t>‹#›</a:t>
            </a:fld>
            <a:endParaRPr lang="en-US"/>
          </a:p>
        </p:txBody>
      </p:sp>
    </p:spTree>
    <p:extLst>
      <p:ext uri="{BB962C8B-B14F-4D97-AF65-F5344CB8AC3E}">
        <p14:creationId xmlns:p14="http://schemas.microsoft.com/office/powerpoint/2010/main" val="16887778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B87308-981A-484D-A9F9-8B91CB16E0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316E71-C6B9-44B3-AC25-1F6F34E177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1571BDA-5DD7-43DC-8C33-32D64B13C0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ADF3316-0179-4462-9E7D-26A5072F6B30}"/>
              </a:ext>
            </a:extLst>
          </p:cNvPr>
          <p:cNvSpPr>
            <a:spLocks noGrp="1"/>
          </p:cNvSpPr>
          <p:nvPr>
            <p:ph type="dt" sz="half" idx="10"/>
          </p:nvPr>
        </p:nvSpPr>
        <p:spPr/>
        <p:txBody>
          <a:bodyPr/>
          <a:lstStyle/>
          <a:p>
            <a:fld id="{6F7D4CB2-9D44-4092-AC69-8BFE3EEAB4A9}" type="datetimeFigureOut">
              <a:rPr lang="en-US" smtClean="0"/>
              <a:t>6/21/2022</a:t>
            </a:fld>
            <a:endParaRPr lang="en-US"/>
          </a:p>
        </p:txBody>
      </p:sp>
      <p:sp>
        <p:nvSpPr>
          <p:cNvPr id="6" name="Footer Placeholder 5">
            <a:extLst>
              <a:ext uri="{FF2B5EF4-FFF2-40B4-BE49-F238E27FC236}">
                <a16:creationId xmlns:a16="http://schemas.microsoft.com/office/drawing/2014/main" id="{6A7C25DA-F0D5-447E-8F1D-82CA082DECD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E8A4610-E89C-4E30-99D5-CC7EF3195AF8}"/>
              </a:ext>
            </a:extLst>
          </p:cNvPr>
          <p:cNvSpPr>
            <a:spLocks noGrp="1"/>
          </p:cNvSpPr>
          <p:nvPr>
            <p:ph type="sldNum" sz="quarter" idx="12"/>
          </p:nvPr>
        </p:nvSpPr>
        <p:spPr/>
        <p:txBody>
          <a:bodyPr/>
          <a:lstStyle/>
          <a:p>
            <a:fld id="{CB5475CB-CD26-4DB4-962C-7F3957694A30}" type="slidenum">
              <a:rPr lang="en-US" smtClean="0"/>
              <a:t>‹#›</a:t>
            </a:fld>
            <a:endParaRPr lang="en-US"/>
          </a:p>
        </p:txBody>
      </p:sp>
    </p:spTree>
    <p:extLst>
      <p:ext uri="{BB962C8B-B14F-4D97-AF65-F5344CB8AC3E}">
        <p14:creationId xmlns:p14="http://schemas.microsoft.com/office/powerpoint/2010/main" val="36017864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49A09D-C409-43CA-8FAB-75CE1732ECB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25938BE-9F9D-4A89-A55F-487A834A849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9F48BC-A46D-49F0-B008-F750456A5387}"/>
              </a:ext>
            </a:extLst>
          </p:cNvPr>
          <p:cNvSpPr>
            <a:spLocks noGrp="1"/>
          </p:cNvSpPr>
          <p:nvPr>
            <p:ph type="dt" sz="half" idx="10"/>
          </p:nvPr>
        </p:nvSpPr>
        <p:spPr/>
        <p:txBody>
          <a:bodyPr/>
          <a:lstStyle/>
          <a:p>
            <a:fld id="{6F7D4CB2-9D44-4092-AC69-8BFE3EEAB4A9}" type="datetimeFigureOut">
              <a:rPr lang="en-US" smtClean="0"/>
              <a:t>6/21/2022</a:t>
            </a:fld>
            <a:endParaRPr lang="en-US"/>
          </a:p>
        </p:txBody>
      </p:sp>
      <p:sp>
        <p:nvSpPr>
          <p:cNvPr id="5" name="Footer Placeholder 4">
            <a:extLst>
              <a:ext uri="{FF2B5EF4-FFF2-40B4-BE49-F238E27FC236}">
                <a16:creationId xmlns:a16="http://schemas.microsoft.com/office/drawing/2014/main" id="{81D35B5E-C6D5-47DF-BC7C-49D02A1EE8F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30D549-0983-4F31-B62C-7C7D3399EC02}"/>
              </a:ext>
            </a:extLst>
          </p:cNvPr>
          <p:cNvSpPr>
            <a:spLocks noGrp="1"/>
          </p:cNvSpPr>
          <p:nvPr>
            <p:ph type="sldNum" sz="quarter" idx="12"/>
          </p:nvPr>
        </p:nvSpPr>
        <p:spPr/>
        <p:txBody>
          <a:bodyPr/>
          <a:lstStyle/>
          <a:p>
            <a:fld id="{CB5475CB-CD26-4DB4-962C-7F3957694A30}" type="slidenum">
              <a:rPr lang="en-US" smtClean="0"/>
              <a:t>‹#›</a:t>
            </a:fld>
            <a:endParaRPr lang="en-US"/>
          </a:p>
        </p:txBody>
      </p:sp>
    </p:spTree>
    <p:extLst>
      <p:ext uri="{BB962C8B-B14F-4D97-AF65-F5344CB8AC3E}">
        <p14:creationId xmlns:p14="http://schemas.microsoft.com/office/powerpoint/2010/main" val="2911535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3"/>
        <p:cNvGrpSpPr/>
        <p:nvPr/>
      </p:nvGrpSpPr>
      <p:grpSpPr>
        <a:xfrm>
          <a:off x="0" y="0"/>
          <a:ext cx="0" cy="0"/>
          <a:chOff x="0" y="0"/>
          <a:chExt cx="0" cy="0"/>
        </a:xfrm>
      </p:grpSpPr>
      <p:sp>
        <p:nvSpPr>
          <p:cNvPr id="34" name="Google Shape;34;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6" name="Google Shape;36;p4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 name="Google Shape;37;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56603399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4E3E2C-AE01-4C21-BE92-8F8FC7D3A56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F846458-4ECE-40E8-9BC2-C2AD209584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7DED28-9B3A-4A8E-B148-0B03A5EE42BC}"/>
              </a:ext>
            </a:extLst>
          </p:cNvPr>
          <p:cNvSpPr>
            <a:spLocks noGrp="1"/>
          </p:cNvSpPr>
          <p:nvPr>
            <p:ph type="dt" sz="half" idx="10"/>
          </p:nvPr>
        </p:nvSpPr>
        <p:spPr/>
        <p:txBody>
          <a:bodyPr/>
          <a:lstStyle/>
          <a:p>
            <a:fld id="{6F7D4CB2-9D44-4092-AC69-8BFE3EEAB4A9}" type="datetimeFigureOut">
              <a:rPr lang="en-US" smtClean="0"/>
              <a:t>6/21/2022</a:t>
            </a:fld>
            <a:endParaRPr lang="en-US"/>
          </a:p>
        </p:txBody>
      </p:sp>
      <p:sp>
        <p:nvSpPr>
          <p:cNvPr id="5" name="Footer Placeholder 4">
            <a:extLst>
              <a:ext uri="{FF2B5EF4-FFF2-40B4-BE49-F238E27FC236}">
                <a16:creationId xmlns:a16="http://schemas.microsoft.com/office/drawing/2014/main" id="{28B31BF4-C034-4420-99B9-D1745D05E8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918304F-9EC0-46CB-A991-513B2C0AB3E0}"/>
              </a:ext>
            </a:extLst>
          </p:cNvPr>
          <p:cNvSpPr>
            <a:spLocks noGrp="1"/>
          </p:cNvSpPr>
          <p:nvPr>
            <p:ph type="sldNum" sz="quarter" idx="12"/>
          </p:nvPr>
        </p:nvSpPr>
        <p:spPr/>
        <p:txBody>
          <a:bodyPr/>
          <a:lstStyle/>
          <a:p>
            <a:fld id="{CB5475CB-CD26-4DB4-962C-7F3957694A30}" type="slidenum">
              <a:rPr lang="en-US" smtClean="0"/>
              <a:t>‹#›</a:t>
            </a:fld>
            <a:endParaRPr lang="en-US"/>
          </a:p>
        </p:txBody>
      </p:sp>
    </p:spTree>
    <p:extLst>
      <p:ext uri="{BB962C8B-B14F-4D97-AF65-F5344CB8AC3E}">
        <p14:creationId xmlns:p14="http://schemas.microsoft.com/office/powerpoint/2010/main" val="120298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3" y="2367093"/>
            <a:ext cx="10363827" cy="342410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B007069-8A8C-479B-8A1C-0B40355D7077}" type="datetimeFigureOut">
              <a:rPr lang="en-US" smtClean="0"/>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1B4980-F821-4AC3-8E24-FB5FF1150246}" type="slidenum">
              <a:rPr lang="en-US" smtClean="0"/>
              <a:t>‹#›</a:t>
            </a:fld>
            <a:endParaRPr lang="en-US"/>
          </a:p>
        </p:txBody>
      </p:sp>
    </p:spTree>
    <p:extLst>
      <p:ext uri="{BB962C8B-B14F-4D97-AF65-F5344CB8AC3E}">
        <p14:creationId xmlns:p14="http://schemas.microsoft.com/office/powerpoint/2010/main" val="14755342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EA0C0817-A112-4847-8014-A94B7D2A4EA3}" type="datetime1">
              <a:rPr lang="en-US" smtClean="0"/>
              <a:t>6/21/2022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34B7E4EF-A1BD-40F4-AB7B-04F084DD991D}" type="slidenum">
              <a:rPr lang="en-US" smtClean="0"/>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90531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8292523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646AA-F36E-4540-911D-FFFC0A0EF24A}" type="datetime1">
              <a:rPr lang="en-US" smtClean="0"/>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00499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9186D26-FA5F-4637-B602-B7C2DC34CFD4}" type="datetime1">
              <a:rPr lang="en-US" smtClean="0"/>
              <a:t>6/21/2022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6547491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A7F15D8-96D1-4781-BC50-CA8A088B2FE4}" type="datetime1">
              <a:rPr lang="en-US" smtClean="0"/>
              <a:t>6/21/2022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370306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6/21/2022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26889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3636942-C211-4B28-8DBD-C953E00AF71B}" type="datetime1">
              <a:rPr lang="en-US" smtClean="0"/>
              <a:t>6/21/2022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2384129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8D12A6-918A-48BD-8CB9-CA713993B0EA}" type="datetime1">
              <a:rPr lang="en-US" smtClean="0"/>
              <a:t>6/21/2022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93326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40"/>
        <p:cNvGrpSpPr/>
        <p:nvPr/>
      </p:nvGrpSpPr>
      <p:grpSpPr>
        <a:xfrm>
          <a:off x="0" y="0"/>
          <a:ext cx="0" cy="0"/>
          <a:chOff x="0" y="0"/>
          <a:chExt cx="0" cy="0"/>
        </a:xfrm>
      </p:grpSpPr>
      <p:sp>
        <p:nvSpPr>
          <p:cNvPr id="41" name="Google Shape;41;p5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5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5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654209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778CE86-875F-4587-BCF6-FA054AFC0D53}" type="datetime1">
              <a:rPr lang="en-US" smtClean="0"/>
              <a:pPr/>
              <a:t>6/21/2022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54088857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6/21/2022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880591432"/>
      </p:ext>
    </p:extLst>
  </p:cSld>
  <p:clrMapOvr>
    <a:masterClrMapping/>
  </p:clrMapOvr>
  <p:hf sldNum="0"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6/21/2022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8212470"/>
      </p:ext>
    </p:extLst>
  </p:cSld>
  <p:clrMapOvr>
    <a:masterClrMapping/>
  </p:clrMapOvr>
  <p:hf sldNum="0"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6/21/2022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52688847"/>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6/21/2022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99740674"/>
      </p:ext>
    </p:extLst>
  </p:cSld>
  <p:clrMapOvr>
    <a:masterClrMapping/>
  </p:clrMapOvr>
  <p:hf sldNum="0"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6/21/2022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15701122"/>
      </p:ext>
    </p:extLst>
  </p:cSld>
  <p:clrMapOvr>
    <a:masterClrMapping/>
  </p:clrMapOvr>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6FA2B21-3FCD-4721-B95C-427943F61125}" type="datetime1">
              <a:rPr lang="en-US" smtClean="0"/>
              <a:t>6/21/2022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7738343"/>
      </p:ext>
    </p:extLst>
  </p:cSld>
  <p:clrMapOvr>
    <a:masterClrMapping/>
  </p:clrMapOvr>
  <p:hf sldNum="0"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4F40B7-36AB-4376-BE14-EF7004D79BB9}" type="datetime1">
              <a:rPr lang="en-US" smtClean="0"/>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293836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F87CAB8-DCAE-46A5-AADA-B3FAD11A54E0}" type="datetime1">
              <a:rPr lang="en-US" smtClean="0"/>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092987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9"/>
        <p:cNvGrpSpPr/>
        <p:nvPr/>
      </p:nvGrpSpPr>
      <p:grpSpPr>
        <a:xfrm>
          <a:off x="0" y="0"/>
          <a:ext cx="0" cy="0"/>
          <a:chOff x="0" y="0"/>
          <a:chExt cx="0" cy="0"/>
        </a:xfrm>
      </p:grpSpPr>
      <p:sp>
        <p:nvSpPr>
          <p:cNvPr id="10" name="Google Shape;10;p33"/>
          <p:cNvSpPr/>
          <p:nvPr/>
        </p:nvSpPr>
        <p:spPr>
          <a:xfrm flipH="1">
            <a:off x="10127918" y="613634"/>
            <a:ext cx="1442167" cy="1499933"/>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1" name="Google Shape;11;p33"/>
          <p:cNvSpPr/>
          <p:nvPr/>
        </p:nvSpPr>
        <p:spPr>
          <a:xfrm rot="10800000" flipH="1">
            <a:off x="621901" y="4744434"/>
            <a:ext cx="1442167" cy="1499933"/>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12" name="Google Shape;12;p33"/>
          <p:cNvSpPr txBox="1">
            <a:spLocks noGrp="1"/>
          </p:cNvSpPr>
          <p:nvPr>
            <p:ph type="title"/>
          </p:nvPr>
        </p:nvSpPr>
        <p:spPr>
          <a:xfrm>
            <a:off x="1031600" y="2408600"/>
            <a:ext cx="10128800" cy="2040800"/>
          </a:xfrm>
          <a:prstGeom prst="rect">
            <a:avLst/>
          </a:prstGeom>
          <a:noFill/>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SzPts val="4200"/>
              <a:buNone/>
              <a:defRPr/>
            </a:lvl1pPr>
            <a:lvl2pPr lvl="1" algn="ctr" rtl="0">
              <a:lnSpc>
                <a:spcPct val="100000"/>
              </a:lnSpc>
              <a:spcBef>
                <a:spcPts val="0"/>
              </a:spcBef>
              <a:spcAft>
                <a:spcPts val="0"/>
              </a:spcAft>
              <a:buSzPts val="4200"/>
              <a:buNone/>
              <a:defRPr/>
            </a:lvl2pPr>
            <a:lvl3pPr lvl="2" algn="ctr" rtl="0">
              <a:lnSpc>
                <a:spcPct val="100000"/>
              </a:lnSpc>
              <a:spcBef>
                <a:spcPts val="0"/>
              </a:spcBef>
              <a:spcAft>
                <a:spcPts val="0"/>
              </a:spcAft>
              <a:buSzPts val="4200"/>
              <a:buNone/>
              <a:defRPr/>
            </a:lvl3pPr>
            <a:lvl4pPr lvl="3" algn="ctr" rtl="0">
              <a:lnSpc>
                <a:spcPct val="100000"/>
              </a:lnSpc>
              <a:spcBef>
                <a:spcPts val="0"/>
              </a:spcBef>
              <a:spcAft>
                <a:spcPts val="0"/>
              </a:spcAft>
              <a:buSzPts val="4200"/>
              <a:buNone/>
              <a:defRPr/>
            </a:lvl4pPr>
            <a:lvl5pPr lvl="4" algn="ctr" rtl="0">
              <a:lnSpc>
                <a:spcPct val="100000"/>
              </a:lnSpc>
              <a:spcBef>
                <a:spcPts val="0"/>
              </a:spcBef>
              <a:spcAft>
                <a:spcPts val="0"/>
              </a:spcAft>
              <a:buSzPts val="4200"/>
              <a:buNone/>
              <a:defRPr/>
            </a:lvl5pPr>
            <a:lvl6pPr lvl="5" algn="ctr" rtl="0">
              <a:lnSpc>
                <a:spcPct val="100000"/>
              </a:lnSpc>
              <a:spcBef>
                <a:spcPts val="0"/>
              </a:spcBef>
              <a:spcAft>
                <a:spcPts val="0"/>
              </a:spcAft>
              <a:buSzPts val="4200"/>
              <a:buNone/>
              <a:defRPr/>
            </a:lvl6pPr>
            <a:lvl7pPr lvl="6" algn="ctr" rtl="0">
              <a:lnSpc>
                <a:spcPct val="100000"/>
              </a:lnSpc>
              <a:spcBef>
                <a:spcPts val="0"/>
              </a:spcBef>
              <a:spcAft>
                <a:spcPts val="0"/>
              </a:spcAft>
              <a:buSzPts val="4200"/>
              <a:buNone/>
              <a:defRPr/>
            </a:lvl7pPr>
            <a:lvl8pPr lvl="7" algn="ctr" rtl="0">
              <a:lnSpc>
                <a:spcPct val="100000"/>
              </a:lnSpc>
              <a:spcBef>
                <a:spcPts val="0"/>
              </a:spcBef>
              <a:spcAft>
                <a:spcPts val="0"/>
              </a:spcAft>
              <a:buSzPts val="4200"/>
              <a:buNone/>
              <a:defRPr/>
            </a:lvl8pPr>
            <a:lvl9pPr lvl="8" algn="ctr" rtl="0">
              <a:lnSpc>
                <a:spcPct val="100000"/>
              </a:lnSpc>
              <a:spcBef>
                <a:spcPts val="0"/>
              </a:spcBef>
              <a:spcAft>
                <a:spcPts val="0"/>
              </a:spcAft>
              <a:buSzPts val="4200"/>
              <a:buNone/>
              <a:defRPr/>
            </a:lvl9pPr>
          </a:lstStyle>
          <a:p>
            <a:endParaRPr/>
          </a:p>
        </p:txBody>
      </p:sp>
      <p:sp>
        <p:nvSpPr>
          <p:cNvPr id="13" name="Google Shape;13;p3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384805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9"/>
        <p:cNvGrpSpPr/>
        <p:nvPr/>
      </p:nvGrpSpPr>
      <p:grpSpPr>
        <a:xfrm>
          <a:off x="0" y="0"/>
          <a:ext cx="0" cy="0"/>
          <a:chOff x="0" y="0"/>
          <a:chExt cx="0" cy="0"/>
        </a:xfrm>
      </p:grpSpPr>
      <p:sp>
        <p:nvSpPr>
          <p:cNvPr id="50" name="Google Shape;50;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88463738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4"/>
        <p:cNvGrpSpPr/>
        <p:nvPr/>
      </p:nvGrpSpPr>
      <p:grpSpPr>
        <a:xfrm>
          <a:off x="0" y="0"/>
          <a:ext cx="0" cy="0"/>
          <a:chOff x="0" y="0"/>
          <a:chExt cx="0" cy="0"/>
        </a:xfrm>
      </p:grpSpPr>
      <p:sp>
        <p:nvSpPr>
          <p:cNvPr id="15" name="Google Shape;15;p34"/>
          <p:cNvSpPr/>
          <p:nvPr/>
        </p:nvSpPr>
        <p:spPr>
          <a:xfrm>
            <a:off x="6096000" y="-33"/>
            <a:ext cx="6096000" cy="68580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cxnSp>
        <p:nvCxnSpPr>
          <p:cNvPr id="16" name="Google Shape;16;p34"/>
          <p:cNvCxnSpPr/>
          <p:nvPr/>
        </p:nvCxnSpPr>
        <p:spPr>
          <a:xfrm>
            <a:off x="6706233" y="5994000"/>
            <a:ext cx="624400" cy="0"/>
          </a:xfrm>
          <a:prstGeom prst="straightConnector1">
            <a:avLst/>
          </a:prstGeom>
          <a:noFill/>
          <a:ln w="19050" cap="flat" cmpd="sng">
            <a:solidFill>
              <a:schemeClr val="lt1"/>
            </a:solidFill>
            <a:prstDash val="solid"/>
            <a:round/>
            <a:headEnd type="none" w="sm" len="sm"/>
            <a:tailEnd type="none" w="sm" len="sm"/>
          </a:ln>
        </p:spPr>
      </p:cxnSp>
      <p:sp>
        <p:nvSpPr>
          <p:cNvPr id="17" name="Google Shape;17;p34"/>
          <p:cNvSpPr txBox="1">
            <a:spLocks noGrp="1"/>
          </p:cNvSpPr>
          <p:nvPr>
            <p:ph type="title"/>
          </p:nvPr>
        </p:nvSpPr>
        <p:spPr>
          <a:xfrm>
            <a:off x="354000" y="1239033"/>
            <a:ext cx="5393600" cy="23816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Clr>
                <a:schemeClr val="lt2"/>
              </a:buClr>
              <a:buSzPts val="4200"/>
              <a:buNone/>
              <a:defRPr>
                <a:solidFill>
                  <a:schemeClr val="lt2"/>
                </a:solidFill>
              </a:defRPr>
            </a:lvl1pPr>
            <a:lvl2pPr lvl="1" algn="ctr" rtl="0">
              <a:lnSpc>
                <a:spcPct val="100000"/>
              </a:lnSpc>
              <a:spcBef>
                <a:spcPts val="0"/>
              </a:spcBef>
              <a:spcAft>
                <a:spcPts val="0"/>
              </a:spcAft>
              <a:buClr>
                <a:schemeClr val="lt2"/>
              </a:buClr>
              <a:buSzPts val="4200"/>
              <a:buNone/>
              <a:defRPr>
                <a:solidFill>
                  <a:schemeClr val="lt2"/>
                </a:solidFill>
              </a:defRPr>
            </a:lvl2pPr>
            <a:lvl3pPr lvl="2" algn="ctr" rtl="0">
              <a:lnSpc>
                <a:spcPct val="100000"/>
              </a:lnSpc>
              <a:spcBef>
                <a:spcPts val="0"/>
              </a:spcBef>
              <a:spcAft>
                <a:spcPts val="0"/>
              </a:spcAft>
              <a:buClr>
                <a:schemeClr val="lt2"/>
              </a:buClr>
              <a:buSzPts val="4200"/>
              <a:buNone/>
              <a:defRPr>
                <a:solidFill>
                  <a:schemeClr val="lt2"/>
                </a:solidFill>
              </a:defRPr>
            </a:lvl3pPr>
            <a:lvl4pPr lvl="3" algn="ctr" rtl="0">
              <a:lnSpc>
                <a:spcPct val="100000"/>
              </a:lnSpc>
              <a:spcBef>
                <a:spcPts val="0"/>
              </a:spcBef>
              <a:spcAft>
                <a:spcPts val="0"/>
              </a:spcAft>
              <a:buClr>
                <a:schemeClr val="lt2"/>
              </a:buClr>
              <a:buSzPts val="4200"/>
              <a:buNone/>
              <a:defRPr>
                <a:solidFill>
                  <a:schemeClr val="lt2"/>
                </a:solidFill>
              </a:defRPr>
            </a:lvl4pPr>
            <a:lvl5pPr lvl="4" algn="ctr" rtl="0">
              <a:lnSpc>
                <a:spcPct val="100000"/>
              </a:lnSpc>
              <a:spcBef>
                <a:spcPts val="0"/>
              </a:spcBef>
              <a:spcAft>
                <a:spcPts val="0"/>
              </a:spcAft>
              <a:buClr>
                <a:schemeClr val="lt2"/>
              </a:buClr>
              <a:buSzPts val="4200"/>
              <a:buNone/>
              <a:defRPr>
                <a:solidFill>
                  <a:schemeClr val="lt2"/>
                </a:solidFill>
              </a:defRPr>
            </a:lvl5pPr>
            <a:lvl6pPr lvl="5" algn="ctr" rtl="0">
              <a:lnSpc>
                <a:spcPct val="100000"/>
              </a:lnSpc>
              <a:spcBef>
                <a:spcPts val="0"/>
              </a:spcBef>
              <a:spcAft>
                <a:spcPts val="0"/>
              </a:spcAft>
              <a:buClr>
                <a:schemeClr val="lt2"/>
              </a:buClr>
              <a:buSzPts val="4200"/>
              <a:buNone/>
              <a:defRPr>
                <a:solidFill>
                  <a:schemeClr val="lt2"/>
                </a:solidFill>
              </a:defRPr>
            </a:lvl6pPr>
            <a:lvl7pPr lvl="6" algn="ctr" rtl="0">
              <a:lnSpc>
                <a:spcPct val="100000"/>
              </a:lnSpc>
              <a:spcBef>
                <a:spcPts val="0"/>
              </a:spcBef>
              <a:spcAft>
                <a:spcPts val="0"/>
              </a:spcAft>
              <a:buClr>
                <a:schemeClr val="lt2"/>
              </a:buClr>
              <a:buSzPts val="4200"/>
              <a:buNone/>
              <a:defRPr>
                <a:solidFill>
                  <a:schemeClr val="lt2"/>
                </a:solidFill>
              </a:defRPr>
            </a:lvl7pPr>
            <a:lvl8pPr lvl="7" algn="ctr" rtl="0">
              <a:lnSpc>
                <a:spcPct val="100000"/>
              </a:lnSpc>
              <a:spcBef>
                <a:spcPts val="0"/>
              </a:spcBef>
              <a:spcAft>
                <a:spcPts val="0"/>
              </a:spcAft>
              <a:buClr>
                <a:schemeClr val="lt2"/>
              </a:buClr>
              <a:buSzPts val="4200"/>
              <a:buNone/>
              <a:defRPr>
                <a:solidFill>
                  <a:schemeClr val="lt2"/>
                </a:solidFill>
              </a:defRPr>
            </a:lvl8pPr>
            <a:lvl9pPr lvl="8" algn="ctr" rtl="0">
              <a:lnSpc>
                <a:spcPct val="100000"/>
              </a:lnSpc>
              <a:spcBef>
                <a:spcPts val="0"/>
              </a:spcBef>
              <a:spcAft>
                <a:spcPts val="0"/>
              </a:spcAft>
              <a:buClr>
                <a:schemeClr val="lt2"/>
              </a:buClr>
              <a:buSzPts val="4200"/>
              <a:buNone/>
              <a:defRPr>
                <a:solidFill>
                  <a:schemeClr val="lt2"/>
                </a:solidFill>
              </a:defRPr>
            </a:lvl9pPr>
          </a:lstStyle>
          <a:p>
            <a:endParaRPr/>
          </a:p>
        </p:txBody>
      </p:sp>
      <p:sp>
        <p:nvSpPr>
          <p:cNvPr id="18" name="Google Shape;18;p34"/>
          <p:cNvSpPr txBox="1">
            <a:spLocks noGrp="1"/>
          </p:cNvSpPr>
          <p:nvPr>
            <p:ph type="subTitle" idx="1"/>
          </p:nvPr>
        </p:nvSpPr>
        <p:spPr>
          <a:xfrm>
            <a:off x="354000" y="3692001"/>
            <a:ext cx="5393600" cy="20988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2400"/>
              <a:buFont typeface="Economica"/>
              <a:buNone/>
              <a:defRPr sz="3200">
                <a:latin typeface="Economica"/>
                <a:ea typeface="Economica"/>
                <a:cs typeface="Economica"/>
                <a:sym typeface="Economica"/>
              </a:defRPr>
            </a:lvl1pPr>
            <a:lvl2pPr lvl="1" algn="ctr" rtl="0">
              <a:lnSpc>
                <a:spcPct val="100000"/>
              </a:lnSpc>
              <a:spcBef>
                <a:spcPts val="0"/>
              </a:spcBef>
              <a:spcAft>
                <a:spcPts val="0"/>
              </a:spcAft>
              <a:buSzPts val="2400"/>
              <a:buFont typeface="Economica"/>
              <a:buNone/>
              <a:defRPr sz="3200">
                <a:latin typeface="Economica"/>
                <a:ea typeface="Economica"/>
                <a:cs typeface="Economica"/>
                <a:sym typeface="Economica"/>
              </a:defRPr>
            </a:lvl2pPr>
            <a:lvl3pPr lvl="2" algn="ctr" rtl="0">
              <a:lnSpc>
                <a:spcPct val="100000"/>
              </a:lnSpc>
              <a:spcBef>
                <a:spcPts val="0"/>
              </a:spcBef>
              <a:spcAft>
                <a:spcPts val="0"/>
              </a:spcAft>
              <a:buSzPts val="2400"/>
              <a:buFont typeface="Economica"/>
              <a:buNone/>
              <a:defRPr sz="3200">
                <a:latin typeface="Economica"/>
                <a:ea typeface="Economica"/>
                <a:cs typeface="Economica"/>
                <a:sym typeface="Economica"/>
              </a:defRPr>
            </a:lvl3pPr>
            <a:lvl4pPr lvl="3" algn="ctr" rtl="0">
              <a:lnSpc>
                <a:spcPct val="100000"/>
              </a:lnSpc>
              <a:spcBef>
                <a:spcPts val="0"/>
              </a:spcBef>
              <a:spcAft>
                <a:spcPts val="0"/>
              </a:spcAft>
              <a:buSzPts val="2400"/>
              <a:buFont typeface="Economica"/>
              <a:buNone/>
              <a:defRPr sz="3200">
                <a:latin typeface="Economica"/>
                <a:ea typeface="Economica"/>
                <a:cs typeface="Economica"/>
                <a:sym typeface="Economica"/>
              </a:defRPr>
            </a:lvl4pPr>
            <a:lvl5pPr lvl="4" algn="ctr" rtl="0">
              <a:lnSpc>
                <a:spcPct val="100000"/>
              </a:lnSpc>
              <a:spcBef>
                <a:spcPts val="0"/>
              </a:spcBef>
              <a:spcAft>
                <a:spcPts val="0"/>
              </a:spcAft>
              <a:buSzPts val="2400"/>
              <a:buFont typeface="Economica"/>
              <a:buNone/>
              <a:defRPr sz="3200">
                <a:latin typeface="Economica"/>
                <a:ea typeface="Economica"/>
                <a:cs typeface="Economica"/>
                <a:sym typeface="Economica"/>
              </a:defRPr>
            </a:lvl5pPr>
            <a:lvl6pPr lvl="5" algn="ctr" rtl="0">
              <a:lnSpc>
                <a:spcPct val="100000"/>
              </a:lnSpc>
              <a:spcBef>
                <a:spcPts val="0"/>
              </a:spcBef>
              <a:spcAft>
                <a:spcPts val="0"/>
              </a:spcAft>
              <a:buSzPts val="2400"/>
              <a:buFont typeface="Economica"/>
              <a:buNone/>
              <a:defRPr sz="3200">
                <a:latin typeface="Economica"/>
                <a:ea typeface="Economica"/>
                <a:cs typeface="Economica"/>
                <a:sym typeface="Economica"/>
              </a:defRPr>
            </a:lvl6pPr>
            <a:lvl7pPr lvl="6" algn="ctr" rtl="0">
              <a:lnSpc>
                <a:spcPct val="100000"/>
              </a:lnSpc>
              <a:spcBef>
                <a:spcPts val="0"/>
              </a:spcBef>
              <a:spcAft>
                <a:spcPts val="0"/>
              </a:spcAft>
              <a:buSzPts val="2400"/>
              <a:buFont typeface="Economica"/>
              <a:buNone/>
              <a:defRPr sz="3200">
                <a:latin typeface="Economica"/>
                <a:ea typeface="Economica"/>
                <a:cs typeface="Economica"/>
                <a:sym typeface="Economica"/>
              </a:defRPr>
            </a:lvl7pPr>
            <a:lvl8pPr lvl="7" algn="ctr" rtl="0">
              <a:lnSpc>
                <a:spcPct val="100000"/>
              </a:lnSpc>
              <a:spcBef>
                <a:spcPts val="0"/>
              </a:spcBef>
              <a:spcAft>
                <a:spcPts val="0"/>
              </a:spcAft>
              <a:buSzPts val="2400"/>
              <a:buFont typeface="Economica"/>
              <a:buNone/>
              <a:defRPr sz="3200">
                <a:latin typeface="Economica"/>
                <a:ea typeface="Economica"/>
                <a:cs typeface="Economica"/>
                <a:sym typeface="Economica"/>
              </a:defRPr>
            </a:lvl8pPr>
            <a:lvl9pPr lvl="8" algn="ctr" rtl="0">
              <a:lnSpc>
                <a:spcPct val="100000"/>
              </a:lnSpc>
              <a:spcBef>
                <a:spcPts val="0"/>
              </a:spcBef>
              <a:spcAft>
                <a:spcPts val="0"/>
              </a:spcAft>
              <a:buSzPts val="2400"/>
              <a:buFont typeface="Economica"/>
              <a:buNone/>
              <a:defRPr sz="3200">
                <a:latin typeface="Economica"/>
                <a:ea typeface="Economica"/>
                <a:cs typeface="Economica"/>
                <a:sym typeface="Economica"/>
              </a:defRPr>
            </a:lvl9pPr>
          </a:lstStyle>
          <a:p>
            <a:endParaRPr/>
          </a:p>
        </p:txBody>
      </p:sp>
      <p:sp>
        <p:nvSpPr>
          <p:cNvPr id="19" name="Google Shape;19;p34"/>
          <p:cNvSpPr txBox="1">
            <a:spLocks noGrp="1"/>
          </p:cNvSpPr>
          <p:nvPr>
            <p:ph type="body" idx="2"/>
          </p:nvPr>
        </p:nvSpPr>
        <p:spPr>
          <a:xfrm>
            <a:off x="6586000" y="965600"/>
            <a:ext cx="5116000" cy="4926800"/>
          </a:xfrm>
          <a:prstGeom prst="rect">
            <a:avLst/>
          </a:prstGeom>
          <a:noFill/>
          <a:ln>
            <a:noFill/>
          </a:ln>
        </p:spPr>
        <p:txBody>
          <a:bodyPr spcFirstLastPara="1" wrap="square" lIns="91425" tIns="91425" rIns="91425" bIns="91425" anchor="ctr" anchorCtr="0">
            <a:normAutofit/>
          </a:bodyPr>
          <a:lstStyle>
            <a:lvl1pPr marL="609585" lvl="0" indent="-457189" algn="l" rtl="0">
              <a:lnSpc>
                <a:spcPct val="115000"/>
              </a:lnSpc>
              <a:spcBef>
                <a:spcPts val="0"/>
              </a:spcBef>
              <a:spcAft>
                <a:spcPts val="0"/>
              </a:spcAft>
              <a:buClr>
                <a:schemeClr val="lt1"/>
              </a:buClr>
              <a:buSzPts val="1800"/>
              <a:buChar char="●"/>
              <a:defRPr>
                <a:solidFill>
                  <a:schemeClr val="lt1"/>
                </a:solidFill>
              </a:defRPr>
            </a:lvl1pPr>
            <a:lvl2pPr marL="1219170" lvl="1" indent="-423323" algn="l" rtl="0">
              <a:lnSpc>
                <a:spcPct val="115000"/>
              </a:lnSpc>
              <a:spcBef>
                <a:spcPts val="0"/>
              </a:spcBef>
              <a:spcAft>
                <a:spcPts val="0"/>
              </a:spcAft>
              <a:buClr>
                <a:schemeClr val="lt1"/>
              </a:buClr>
              <a:buSzPts val="1400"/>
              <a:buChar char="○"/>
              <a:defRPr>
                <a:solidFill>
                  <a:schemeClr val="lt1"/>
                </a:solidFill>
              </a:defRPr>
            </a:lvl2pPr>
            <a:lvl3pPr marL="1828754" lvl="2" indent="-423323" algn="l" rtl="0">
              <a:lnSpc>
                <a:spcPct val="115000"/>
              </a:lnSpc>
              <a:spcBef>
                <a:spcPts val="0"/>
              </a:spcBef>
              <a:spcAft>
                <a:spcPts val="0"/>
              </a:spcAft>
              <a:buClr>
                <a:schemeClr val="lt1"/>
              </a:buClr>
              <a:buSzPts val="1400"/>
              <a:buChar char="■"/>
              <a:defRPr>
                <a:solidFill>
                  <a:schemeClr val="lt1"/>
                </a:solidFill>
              </a:defRPr>
            </a:lvl3pPr>
            <a:lvl4pPr marL="2438339" lvl="3" indent="-423323" algn="l" rtl="0">
              <a:lnSpc>
                <a:spcPct val="115000"/>
              </a:lnSpc>
              <a:spcBef>
                <a:spcPts val="0"/>
              </a:spcBef>
              <a:spcAft>
                <a:spcPts val="0"/>
              </a:spcAft>
              <a:buClr>
                <a:schemeClr val="lt1"/>
              </a:buClr>
              <a:buSzPts val="1400"/>
              <a:buChar char="●"/>
              <a:defRPr>
                <a:solidFill>
                  <a:schemeClr val="lt1"/>
                </a:solidFill>
              </a:defRPr>
            </a:lvl4pPr>
            <a:lvl5pPr marL="3047924" lvl="4" indent="-423323" algn="l" rtl="0">
              <a:lnSpc>
                <a:spcPct val="115000"/>
              </a:lnSpc>
              <a:spcBef>
                <a:spcPts val="0"/>
              </a:spcBef>
              <a:spcAft>
                <a:spcPts val="0"/>
              </a:spcAft>
              <a:buClr>
                <a:schemeClr val="lt1"/>
              </a:buClr>
              <a:buSzPts val="1400"/>
              <a:buChar char="○"/>
              <a:defRPr>
                <a:solidFill>
                  <a:schemeClr val="lt1"/>
                </a:solidFill>
              </a:defRPr>
            </a:lvl5pPr>
            <a:lvl6pPr marL="3657509" lvl="5" indent="-423323" algn="l" rtl="0">
              <a:lnSpc>
                <a:spcPct val="115000"/>
              </a:lnSpc>
              <a:spcBef>
                <a:spcPts val="0"/>
              </a:spcBef>
              <a:spcAft>
                <a:spcPts val="0"/>
              </a:spcAft>
              <a:buClr>
                <a:schemeClr val="lt1"/>
              </a:buClr>
              <a:buSzPts val="1400"/>
              <a:buChar char="■"/>
              <a:defRPr>
                <a:solidFill>
                  <a:schemeClr val="lt1"/>
                </a:solidFill>
              </a:defRPr>
            </a:lvl6pPr>
            <a:lvl7pPr marL="4267093" lvl="6" indent="-423323" algn="l" rtl="0">
              <a:lnSpc>
                <a:spcPct val="115000"/>
              </a:lnSpc>
              <a:spcBef>
                <a:spcPts val="0"/>
              </a:spcBef>
              <a:spcAft>
                <a:spcPts val="0"/>
              </a:spcAft>
              <a:buClr>
                <a:schemeClr val="lt1"/>
              </a:buClr>
              <a:buSzPts val="1400"/>
              <a:buChar char="●"/>
              <a:defRPr>
                <a:solidFill>
                  <a:schemeClr val="lt1"/>
                </a:solidFill>
              </a:defRPr>
            </a:lvl7pPr>
            <a:lvl8pPr marL="4876678" lvl="7" indent="-423323" algn="l" rtl="0">
              <a:lnSpc>
                <a:spcPct val="115000"/>
              </a:lnSpc>
              <a:spcBef>
                <a:spcPts val="0"/>
              </a:spcBef>
              <a:spcAft>
                <a:spcPts val="0"/>
              </a:spcAft>
              <a:buClr>
                <a:schemeClr val="lt1"/>
              </a:buClr>
              <a:buSzPts val="1400"/>
              <a:buChar char="○"/>
              <a:defRPr>
                <a:solidFill>
                  <a:schemeClr val="lt1"/>
                </a:solidFill>
              </a:defRPr>
            </a:lvl8pPr>
            <a:lvl9pPr marL="5486263" lvl="8" indent="-423323" algn="l" rtl="0">
              <a:lnSpc>
                <a:spcPct val="115000"/>
              </a:lnSpc>
              <a:spcBef>
                <a:spcPts val="0"/>
              </a:spcBef>
              <a:spcAft>
                <a:spcPts val="0"/>
              </a:spcAft>
              <a:buClr>
                <a:schemeClr val="lt1"/>
              </a:buClr>
              <a:buSzPts val="1400"/>
              <a:buChar char="■"/>
              <a:defRPr>
                <a:solidFill>
                  <a:schemeClr val="lt1"/>
                </a:solidFill>
              </a:defRPr>
            </a:lvl9pPr>
          </a:lstStyle>
          <a:p>
            <a:endParaRPr/>
          </a:p>
        </p:txBody>
      </p:sp>
      <p:sp>
        <p:nvSpPr>
          <p:cNvPr id="20" name="Google Shape;20;p3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lt1"/>
                </a:solidFill>
                <a:latin typeface="Economica"/>
                <a:ea typeface="Economica"/>
                <a:cs typeface="Economica"/>
                <a:sym typeface="Economica"/>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lt1"/>
                </a:solidFill>
                <a:latin typeface="Economica"/>
                <a:ea typeface="Economica"/>
                <a:cs typeface="Economica"/>
                <a:sym typeface="Economica"/>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lt1"/>
                </a:solidFill>
                <a:latin typeface="Economica"/>
                <a:ea typeface="Economica"/>
                <a:cs typeface="Economica"/>
                <a:sym typeface="Economica"/>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lt1"/>
                </a:solidFill>
                <a:latin typeface="Economica"/>
                <a:ea typeface="Economica"/>
                <a:cs typeface="Economica"/>
                <a:sym typeface="Economica"/>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lt1"/>
                </a:solidFill>
                <a:latin typeface="Economica"/>
                <a:ea typeface="Economica"/>
                <a:cs typeface="Economica"/>
                <a:sym typeface="Economica"/>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lt1"/>
                </a:solidFill>
                <a:latin typeface="Economica"/>
                <a:ea typeface="Economica"/>
                <a:cs typeface="Economica"/>
                <a:sym typeface="Economica"/>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lt1"/>
                </a:solidFill>
                <a:latin typeface="Economica"/>
                <a:ea typeface="Economica"/>
                <a:cs typeface="Economica"/>
                <a:sym typeface="Economica"/>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lt1"/>
                </a:solidFill>
                <a:latin typeface="Economica"/>
                <a:ea typeface="Economica"/>
                <a:cs typeface="Economica"/>
                <a:sym typeface="Economica"/>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lt1"/>
                </a:solidFill>
                <a:latin typeface="Economica"/>
                <a:ea typeface="Economica"/>
                <a:cs typeface="Economica"/>
                <a:sym typeface="Economica"/>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60076060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21"/>
        <p:cNvGrpSpPr/>
        <p:nvPr/>
      </p:nvGrpSpPr>
      <p:grpSpPr>
        <a:xfrm>
          <a:off x="0" y="0"/>
          <a:ext cx="0" cy="0"/>
          <a:chOff x="0" y="0"/>
          <a:chExt cx="0" cy="0"/>
        </a:xfrm>
      </p:grpSpPr>
      <p:sp>
        <p:nvSpPr>
          <p:cNvPr id="22" name="Google Shape;22;p35"/>
          <p:cNvSpPr/>
          <p:nvPr/>
        </p:nvSpPr>
        <p:spPr>
          <a:xfrm>
            <a:off x="0" y="6727600"/>
            <a:ext cx="12192000" cy="130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23" name="Google Shape;23;p35"/>
          <p:cNvSpPr txBox="1">
            <a:spLocks noGrp="1"/>
          </p:cNvSpPr>
          <p:nvPr>
            <p:ph type="title"/>
          </p:nvPr>
        </p:nvSpPr>
        <p:spPr>
          <a:xfrm>
            <a:off x="415600" y="421233"/>
            <a:ext cx="11360800" cy="1108400"/>
          </a:xfrm>
          <a:prstGeom prst="rect">
            <a:avLst/>
          </a:prstGeom>
          <a:noFill/>
          <a:ln>
            <a:noFill/>
          </a:ln>
        </p:spPr>
        <p:txBody>
          <a:bodyPr spcFirstLastPara="1" wrap="square" lIns="91425" tIns="91425" rIns="91425" bIns="91425" anchor="b" anchorCtr="0">
            <a:normAutofit/>
          </a:bodyPr>
          <a:lstStyle>
            <a:lvl1pPr lvl="0" algn="l" rtl="0">
              <a:lnSpc>
                <a:spcPct val="100000"/>
              </a:lnSpc>
              <a:spcBef>
                <a:spcPts val="0"/>
              </a:spcBef>
              <a:spcAft>
                <a:spcPts val="0"/>
              </a:spcAft>
              <a:buSzPts val="4200"/>
              <a:buNone/>
              <a:defRPr/>
            </a:lvl1pPr>
            <a:lvl2pPr lvl="1" algn="l" rtl="0">
              <a:lnSpc>
                <a:spcPct val="100000"/>
              </a:lnSpc>
              <a:spcBef>
                <a:spcPts val="0"/>
              </a:spcBef>
              <a:spcAft>
                <a:spcPts val="0"/>
              </a:spcAft>
              <a:buSzPts val="4200"/>
              <a:buNone/>
              <a:defRPr/>
            </a:lvl2pPr>
            <a:lvl3pPr lvl="2" algn="l" rtl="0">
              <a:lnSpc>
                <a:spcPct val="100000"/>
              </a:lnSpc>
              <a:spcBef>
                <a:spcPts val="0"/>
              </a:spcBef>
              <a:spcAft>
                <a:spcPts val="0"/>
              </a:spcAft>
              <a:buSzPts val="4200"/>
              <a:buNone/>
              <a:defRPr/>
            </a:lvl3pPr>
            <a:lvl4pPr lvl="3" algn="l" rtl="0">
              <a:lnSpc>
                <a:spcPct val="100000"/>
              </a:lnSpc>
              <a:spcBef>
                <a:spcPts val="0"/>
              </a:spcBef>
              <a:spcAft>
                <a:spcPts val="0"/>
              </a:spcAft>
              <a:buSzPts val="4200"/>
              <a:buNone/>
              <a:defRPr/>
            </a:lvl4pPr>
            <a:lvl5pPr lvl="4" algn="l" rtl="0">
              <a:lnSpc>
                <a:spcPct val="100000"/>
              </a:lnSpc>
              <a:spcBef>
                <a:spcPts val="0"/>
              </a:spcBef>
              <a:spcAft>
                <a:spcPts val="0"/>
              </a:spcAft>
              <a:buSzPts val="4200"/>
              <a:buNone/>
              <a:defRPr/>
            </a:lvl5pPr>
            <a:lvl6pPr lvl="5" algn="l" rtl="0">
              <a:lnSpc>
                <a:spcPct val="100000"/>
              </a:lnSpc>
              <a:spcBef>
                <a:spcPts val="0"/>
              </a:spcBef>
              <a:spcAft>
                <a:spcPts val="0"/>
              </a:spcAft>
              <a:buSzPts val="4200"/>
              <a:buNone/>
              <a:defRPr/>
            </a:lvl6pPr>
            <a:lvl7pPr lvl="6" algn="l" rtl="0">
              <a:lnSpc>
                <a:spcPct val="100000"/>
              </a:lnSpc>
              <a:spcBef>
                <a:spcPts val="0"/>
              </a:spcBef>
              <a:spcAft>
                <a:spcPts val="0"/>
              </a:spcAft>
              <a:buSzPts val="4200"/>
              <a:buNone/>
              <a:defRPr/>
            </a:lvl7pPr>
            <a:lvl8pPr lvl="7" algn="l" rtl="0">
              <a:lnSpc>
                <a:spcPct val="100000"/>
              </a:lnSpc>
              <a:spcBef>
                <a:spcPts val="0"/>
              </a:spcBef>
              <a:spcAft>
                <a:spcPts val="0"/>
              </a:spcAft>
              <a:buSzPts val="4200"/>
              <a:buNone/>
              <a:defRPr/>
            </a:lvl8pPr>
            <a:lvl9pPr lvl="8" algn="l" rtl="0">
              <a:lnSpc>
                <a:spcPct val="100000"/>
              </a:lnSpc>
              <a:spcBef>
                <a:spcPts val="0"/>
              </a:spcBef>
              <a:spcAft>
                <a:spcPts val="0"/>
              </a:spcAft>
              <a:buSzPts val="4200"/>
              <a:buNone/>
              <a:defRPr/>
            </a:lvl9pPr>
          </a:lstStyle>
          <a:p>
            <a:endParaRPr/>
          </a:p>
        </p:txBody>
      </p:sp>
      <p:sp>
        <p:nvSpPr>
          <p:cNvPr id="24" name="Google Shape;24;p35"/>
          <p:cNvSpPr txBox="1">
            <a:spLocks noGrp="1"/>
          </p:cNvSpPr>
          <p:nvPr>
            <p:ph type="body" idx="1"/>
          </p:nvPr>
        </p:nvSpPr>
        <p:spPr>
          <a:xfrm>
            <a:off x="415600" y="1633633"/>
            <a:ext cx="11360800" cy="4472000"/>
          </a:xfrm>
          <a:prstGeom prst="rect">
            <a:avLst/>
          </a:prstGeom>
          <a:noFill/>
          <a:ln>
            <a:noFill/>
          </a:ln>
        </p:spPr>
        <p:txBody>
          <a:bodyPr spcFirstLastPara="1" wrap="square" lIns="91425" tIns="91425" rIns="91425" bIns="91425" anchor="t" anchorCtr="0">
            <a:normAutofit/>
          </a:bodyPr>
          <a:lstStyle>
            <a:lvl1pPr marL="609585" lvl="0" indent="-457189" algn="l" rtl="0">
              <a:lnSpc>
                <a:spcPct val="115000"/>
              </a:lnSpc>
              <a:spcBef>
                <a:spcPts val="0"/>
              </a:spcBef>
              <a:spcAft>
                <a:spcPts val="0"/>
              </a:spcAft>
              <a:buSzPts val="1800"/>
              <a:buChar char="●"/>
              <a:defRPr/>
            </a:lvl1pPr>
            <a:lvl2pPr marL="1219170" lvl="1" indent="-423323" algn="l" rtl="0">
              <a:lnSpc>
                <a:spcPct val="115000"/>
              </a:lnSpc>
              <a:spcBef>
                <a:spcPts val="0"/>
              </a:spcBef>
              <a:spcAft>
                <a:spcPts val="0"/>
              </a:spcAft>
              <a:buSzPts val="1400"/>
              <a:buChar char="○"/>
              <a:defRPr/>
            </a:lvl2pPr>
            <a:lvl3pPr marL="1828754" lvl="2" indent="-423323" algn="l" rtl="0">
              <a:lnSpc>
                <a:spcPct val="115000"/>
              </a:lnSpc>
              <a:spcBef>
                <a:spcPts val="0"/>
              </a:spcBef>
              <a:spcAft>
                <a:spcPts val="0"/>
              </a:spcAft>
              <a:buSzPts val="1400"/>
              <a:buChar char="■"/>
              <a:defRPr/>
            </a:lvl3pPr>
            <a:lvl4pPr marL="2438339" lvl="3" indent="-423323" algn="l" rtl="0">
              <a:lnSpc>
                <a:spcPct val="115000"/>
              </a:lnSpc>
              <a:spcBef>
                <a:spcPts val="0"/>
              </a:spcBef>
              <a:spcAft>
                <a:spcPts val="0"/>
              </a:spcAft>
              <a:buSzPts val="1400"/>
              <a:buChar char="●"/>
              <a:defRPr/>
            </a:lvl4pPr>
            <a:lvl5pPr marL="3047924" lvl="4" indent="-423323" algn="l" rtl="0">
              <a:lnSpc>
                <a:spcPct val="115000"/>
              </a:lnSpc>
              <a:spcBef>
                <a:spcPts val="0"/>
              </a:spcBef>
              <a:spcAft>
                <a:spcPts val="0"/>
              </a:spcAft>
              <a:buSzPts val="1400"/>
              <a:buChar char="○"/>
              <a:defRPr/>
            </a:lvl5pPr>
            <a:lvl6pPr marL="3657509" lvl="5" indent="-423323" algn="l" rtl="0">
              <a:lnSpc>
                <a:spcPct val="115000"/>
              </a:lnSpc>
              <a:spcBef>
                <a:spcPts val="0"/>
              </a:spcBef>
              <a:spcAft>
                <a:spcPts val="0"/>
              </a:spcAft>
              <a:buSzPts val="1400"/>
              <a:buChar char="■"/>
              <a:defRPr/>
            </a:lvl6pPr>
            <a:lvl7pPr marL="4267093" lvl="6" indent="-423323" algn="l" rtl="0">
              <a:lnSpc>
                <a:spcPct val="115000"/>
              </a:lnSpc>
              <a:spcBef>
                <a:spcPts val="0"/>
              </a:spcBef>
              <a:spcAft>
                <a:spcPts val="0"/>
              </a:spcAft>
              <a:buSzPts val="1400"/>
              <a:buChar char="●"/>
              <a:defRPr/>
            </a:lvl7pPr>
            <a:lvl8pPr marL="4876678" lvl="7" indent="-423323" algn="l" rtl="0">
              <a:lnSpc>
                <a:spcPct val="115000"/>
              </a:lnSpc>
              <a:spcBef>
                <a:spcPts val="0"/>
              </a:spcBef>
              <a:spcAft>
                <a:spcPts val="0"/>
              </a:spcAft>
              <a:buSzPts val="1400"/>
              <a:buChar char="○"/>
              <a:defRPr/>
            </a:lvl8pPr>
            <a:lvl9pPr marL="5486263" lvl="8" indent="-423323" algn="l" rtl="0">
              <a:lnSpc>
                <a:spcPct val="115000"/>
              </a:lnSpc>
              <a:spcBef>
                <a:spcPts val="0"/>
              </a:spcBef>
              <a:spcAft>
                <a:spcPts val="0"/>
              </a:spcAft>
              <a:buSzPts val="1400"/>
              <a:buChar char="■"/>
              <a:defRPr/>
            </a:lvl9pPr>
          </a:lstStyle>
          <a:p>
            <a:endParaRPr/>
          </a:p>
        </p:txBody>
      </p:sp>
      <p:sp>
        <p:nvSpPr>
          <p:cNvPr id="25" name="Google Shape;25;p3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1190054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t (White)" type="obj">
  <p:cSld name="Content (White)">
    <p:spTree>
      <p:nvGrpSpPr>
        <p:cNvPr id="1" name="Shape 26"/>
        <p:cNvGrpSpPr/>
        <p:nvPr/>
      </p:nvGrpSpPr>
      <p:grpSpPr>
        <a:xfrm>
          <a:off x="0" y="0"/>
          <a:ext cx="0" cy="0"/>
          <a:chOff x="0" y="0"/>
          <a:chExt cx="0" cy="0"/>
        </a:xfrm>
      </p:grpSpPr>
      <p:sp>
        <p:nvSpPr>
          <p:cNvPr id="27" name="Google Shape;27;p36"/>
          <p:cNvSpPr txBox="1"/>
          <p:nvPr/>
        </p:nvSpPr>
        <p:spPr>
          <a:xfrm>
            <a:off x="-7375" y="6492240"/>
            <a:ext cx="12192000" cy="365600"/>
          </a:xfrm>
          <a:prstGeom prst="rect">
            <a:avLst/>
          </a:prstGeom>
          <a:solidFill>
            <a:srgbClr val="00A3DB"/>
          </a:solidFill>
          <a:ln>
            <a:noFill/>
          </a:ln>
        </p:spPr>
        <p:txBody>
          <a:bodyPr spcFirstLastPara="1" wrap="square" lIns="91400" tIns="45700" rIns="91400"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lt1"/>
              </a:solidFill>
              <a:latin typeface="Calibri"/>
              <a:ea typeface="Calibri"/>
              <a:cs typeface="Calibri"/>
              <a:sym typeface="Calibri"/>
            </a:endParaRPr>
          </a:p>
        </p:txBody>
      </p:sp>
      <p:sp>
        <p:nvSpPr>
          <p:cNvPr id="28" name="Google Shape;28;p36"/>
          <p:cNvSpPr txBox="1">
            <a:spLocks noGrp="1"/>
          </p:cNvSpPr>
          <p:nvPr>
            <p:ph type="title"/>
          </p:nvPr>
        </p:nvSpPr>
        <p:spPr>
          <a:xfrm>
            <a:off x="1012556" y="153635"/>
            <a:ext cx="10166800" cy="914400"/>
          </a:xfrm>
          <a:prstGeom prst="rect">
            <a:avLst/>
          </a:prstGeom>
          <a:noFill/>
          <a:ln>
            <a:noFill/>
          </a:ln>
        </p:spPr>
        <p:txBody>
          <a:bodyPr spcFirstLastPara="1" wrap="square" lIns="91425" tIns="45700" rIns="91425" bIns="45700" anchor="ctr" anchorCtr="0">
            <a:noAutofit/>
          </a:bodyPr>
          <a:lstStyle>
            <a:lvl1pPr lvl="0" algn="l" rtl="0">
              <a:lnSpc>
                <a:spcPct val="90000"/>
              </a:lnSpc>
              <a:spcBef>
                <a:spcPts val="0"/>
              </a:spcBef>
              <a:spcAft>
                <a:spcPts val="0"/>
              </a:spcAft>
              <a:buClr>
                <a:srgbClr val="00A3DB"/>
              </a:buClr>
              <a:buSzPts val="3600"/>
              <a:buFont typeface="Calibri"/>
              <a:buNone/>
              <a:defRPr sz="3600" b="1">
                <a:solidFill>
                  <a:srgbClr val="00A3DB"/>
                </a:solidFill>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 name="Google Shape;29;p3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609585" lvl="0" indent="-516454" algn="l" rtl="0">
              <a:lnSpc>
                <a:spcPct val="100000"/>
              </a:lnSpc>
              <a:spcBef>
                <a:spcPts val="1000"/>
              </a:spcBef>
              <a:spcAft>
                <a:spcPts val="0"/>
              </a:spcAft>
              <a:buClr>
                <a:schemeClr val="accent1"/>
              </a:buClr>
              <a:buSzPts val="2500"/>
              <a:buChar char="•"/>
              <a:defRPr>
                <a:solidFill>
                  <a:srgbClr val="0F3F59"/>
                </a:solidFill>
              </a:defRPr>
            </a:lvl1pPr>
            <a:lvl2pPr marL="1219170" lvl="1" indent="-482588" algn="l" rtl="0">
              <a:lnSpc>
                <a:spcPct val="100000"/>
              </a:lnSpc>
              <a:spcBef>
                <a:spcPts val="1000"/>
              </a:spcBef>
              <a:spcAft>
                <a:spcPts val="0"/>
              </a:spcAft>
              <a:buClr>
                <a:schemeClr val="accent1"/>
              </a:buClr>
              <a:buSzPts val="2100"/>
              <a:buChar char="•"/>
              <a:defRPr>
                <a:solidFill>
                  <a:srgbClr val="0F3F59"/>
                </a:solidFill>
              </a:defRPr>
            </a:lvl2pPr>
            <a:lvl3pPr marL="1828754" lvl="2" indent="-448722" algn="l" rtl="0">
              <a:lnSpc>
                <a:spcPct val="100000"/>
              </a:lnSpc>
              <a:spcBef>
                <a:spcPts val="1000"/>
              </a:spcBef>
              <a:spcAft>
                <a:spcPts val="0"/>
              </a:spcAft>
              <a:buClr>
                <a:schemeClr val="accent1"/>
              </a:buClr>
              <a:buSzPts val="1700"/>
              <a:buChar char="•"/>
              <a:defRPr>
                <a:solidFill>
                  <a:srgbClr val="0F3F59"/>
                </a:solidFill>
              </a:defRPr>
            </a:lvl3pPr>
            <a:lvl4pPr marL="2438339" lvl="3" indent="-448722" algn="l" rtl="0">
              <a:lnSpc>
                <a:spcPct val="100000"/>
              </a:lnSpc>
              <a:spcBef>
                <a:spcPts val="1000"/>
              </a:spcBef>
              <a:spcAft>
                <a:spcPts val="0"/>
              </a:spcAft>
              <a:buClr>
                <a:schemeClr val="accent1"/>
              </a:buClr>
              <a:buSzPts val="1700"/>
              <a:buChar char="•"/>
              <a:defRPr>
                <a:solidFill>
                  <a:srgbClr val="0F3F59"/>
                </a:solidFill>
              </a:defRPr>
            </a:lvl4pPr>
            <a:lvl5pPr marL="3047924" lvl="4" indent="-448722" algn="l" rtl="0">
              <a:lnSpc>
                <a:spcPct val="100000"/>
              </a:lnSpc>
              <a:spcBef>
                <a:spcPts val="1000"/>
              </a:spcBef>
              <a:spcAft>
                <a:spcPts val="0"/>
              </a:spcAft>
              <a:buClr>
                <a:schemeClr val="accent1"/>
              </a:buClr>
              <a:buSzPts val="1700"/>
              <a:buChar char="•"/>
              <a:defRPr>
                <a:solidFill>
                  <a:srgbClr val="0F3F59"/>
                </a:solidFill>
              </a:defRPr>
            </a:lvl5pPr>
            <a:lvl6pPr marL="3657509" lvl="5" indent="-457189" algn="l" rtl="0">
              <a:lnSpc>
                <a:spcPct val="90000"/>
              </a:lnSpc>
              <a:spcBef>
                <a:spcPts val="1000"/>
              </a:spcBef>
              <a:spcAft>
                <a:spcPts val="0"/>
              </a:spcAft>
              <a:buClr>
                <a:schemeClr val="dk1"/>
              </a:buClr>
              <a:buSzPts val="1800"/>
              <a:buChar char="•"/>
              <a:defRPr/>
            </a:lvl6pPr>
            <a:lvl7pPr marL="4267093" lvl="6" indent="-457189" algn="l" rtl="0">
              <a:lnSpc>
                <a:spcPct val="90000"/>
              </a:lnSpc>
              <a:spcBef>
                <a:spcPts val="500"/>
              </a:spcBef>
              <a:spcAft>
                <a:spcPts val="0"/>
              </a:spcAft>
              <a:buClr>
                <a:schemeClr val="dk1"/>
              </a:buClr>
              <a:buSzPts val="1800"/>
              <a:buChar char="•"/>
              <a:defRPr/>
            </a:lvl7pPr>
            <a:lvl8pPr marL="4876678" lvl="7" indent="-457189" algn="l" rtl="0">
              <a:lnSpc>
                <a:spcPct val="90000"/>
              </a:lnSpc>
              <a:spcBef>
                <a:spcPts val="500"/>
              </a:spcBef>
              <a:spcAft>
                <a:spcPts val="0"/>
              </a:spcAft>
              <a:buClr>
                <a:schemeClr val="dk1"/>
              </a:buClr>
              <a:buSzPts val="1800"/>
              <a:buChar char="•"/>
              <a:defRPr/>
            </a:lvl8pPr>
            <a:lvl9pPr marL="5486263" lvl="8" indent="-457189" algn="l" rtl="0">
              <a:lnSpc>
                <a:spcPct val="90000"/>
              </a:lnSpc>
              <a:spcBef>
                <a:spcPts val="500"/>
              </a:spcBef>
              <a:spcAft>
                <a:spcPts val="0"/>
              </a:spcAft>
              <a:buClr>
                <a:schemeClr val="dk1"/>
              </a:buClr>
              <a:buSzPts val="1800"/>
              <a:buChar char="•"/>
              <a:defRPr/>
            </a:lvl9pPr>
          </a:lstStyle>
          <a:p>
            <a:endParaRPr/>
          </a:p>
        </p:txBody>
      </p:sp>
      <p:sp>
        <p:nvSpPr>
          <p:cNvPr id="30" name="Google Shape;30;p36"/>
          <p:cNvSpPr txBox="1">
            <a:spLocks noGrp="1"/>
          </p:cNvSpPr>
          <p:nvPr>
            <p:ph type="sldNum" idx="12"/>
          </p:nvPr>
        </p:nvSpPr>
        <p:spPr>
          <a:xfrm>
            <a:off x="10714583" y="6492240"/>
            <a:ext cx="1462800" cy="357600"/>
          </a:xfrm>
          <a:prstGeom prst="rect">
            <a:avLst/>
          </a:prstGeom>
          <a:noFill/>
          <a:ln>
            <a:noFill/>
          </a:ln>
        </p:spPr>
        <p:txBody>
          <a:bodyPr spcFirstLastPara="1" wrap="square" lIns="91425" tIns="45700" rIns="91425" bIns="45700" anchor="ctr" anchorCtr="0">
            <a:noAutofit/>
          </a:bodyPr>
          <a:lstStyle>
            <a:lvl1pPr marL="0" lvl="0" indent="0" algn="r" rtl="0">
              <a:lnSpc>
                <a:spcPct val="100000"/>
              </a:lnSpc>
              <a:spcBef>
                <a:spcPts val="0"/>
              </a:spcBef>
              <a:spcAft>
                <a:spcPts val="0"/>
              </a:spcAft>
              <a:buSzPts val="1350"/>
              <a:buNone/>
              <a:defRPr sz="1800" b="1" i="0" u="none" strike="noStrike" cap="none">
                <a:solidFill>
                  <a:schemeClr val="lt1"/>
                </a:solidFill>
                <a:latin typeface="Calibri"/>
                <a:ea typeface="Calibri"/>
                <a:cs typeface="Calibri"/>
                <a:sym typeface="Calibri"/>
              </a:defRPr>
            </a:lvl1pPr>
            <a:lvl2pPr marL="0" lvl="1" indent="0" algn="r" rtl="0">
              <a:lnSpc>
                <a:spcPct val="100000"/>
              </a:lnSpc>
              <a:spcBef>
                <a:spcPts val="0"/>
              </a:spcBef>
              <a:spcAft>
                <a:spcPts val="0"/>
              </a:spcAft>
              <a:buSzPts val="1350"/>
              <a:buNone/>
              <a:defRPr sz="1800" b="1" i="0" u="none" strike="noStrike" cap="none">
                <a:solidFill>
                  <a:schemeClr val="lt1"/>
                </a:solidFill>
                <a:latin typeface="Calibri"/>
                <a:ea typeface="Calibri"/>
                <a:cs typeface="Calibri"/>
                <a:sym typeface="Calibri"/>
              </a:defRPr>
            </a:lvl2pPr>
            <a:lvl3pPr marL="0" lvl="2" indent="0" algn="r" rtl="0">
              <a:lnSpc>
                <a:spcPct val="100000"/>
              </a:lnSpc>
              <a:spcBef>
                <a:spcPts val="0"/>
              </a:spcBef>
              <a:spcAft>
                <a:spcPts val="0"/>
              </a:spcAft>
              <a:buSzPts val="1350"/>
              <a:buNone/>
              <a:defRPr sz="1800" b="1" i="0" u="none" strike="noStrike" cap="none">
                <a:solidFill>
                  <a:schemeClr val="lt1"/>
                </a:solidFill>
                <a:latin typeface="Calibri"/>
                <a:ea typeface="Calibri"/>
                <a:cs typeface="Calibri"/>
                <a:sym typeface="Calibri"/>
              </a:defRPr>
            </a:lvl3pPr>
            <a:lvl4pPr marL="0" lvl="3" indent="0" algn="r" rtl="0">
              <a:lnSpc>
                <a:spcPct val="100000"/>
              </a:lnSpc>
              <a:spcBef>
                <a:spcPts val="0"/>
              </a:spcBef>
              <a:spcAft>
                <a:spcPts val="0"/>
              </a:spcAft>
              <a:buSzPts val="1350"/>
              <a:buNone/>
              <a:defRPr sz="1800" b="1" i="0" u="none" strike="noStrike" cap="none">
                <a:solidFill>
                  <a:schemeClr val="lt1"/>
                </a:solidFill>
                <a:latin typeface="Calibri"/>
                <a:ea typeface="Calibri"/>
                <a:cs typeface="Calibri"/>
                <a:sym typeface="Calibri"/>
              </a:defRPr>
            </a:lvl4pPr>
            <a:lvl5pPr marL="0" lvl="4" indent="0" algn="r" rtl="0">
              <a:lnSpc>
                <a:spcPct val="100000"/>
              </a:lnSpc>
              <a:spcBef>
                <a:spcPts val="0"/>
              </a:spcBef>
              <a:spcAft>
                <a:spcPts val="0"/>
              </a:spcAft>
              <a:buSzPts val="1350"/>
              <a:buNone/>
              <a:defRPr sz="1800" b="1" i="0" u="none" strike="noStrike" cap="none">
                <a:solidFill>
                  <a:schemeClr val="lt1"/>
                </a:solidFill>
                <a:latin typeface="Calibri"/>
                <a:ea typeface="Calibri"/>
                <a:cs typeface="Calibri"/>
                <a:sym typeface="Calibri"/>
              </a:defRPr>
            </a:lvl5pPr>
            <a:lvl6pPr marL="0" lvl="5" indent="0" algn="r" rtl="0">
              <a:lnSpc>
                <a:spcPct val="100000"/>
              </a:lnSpc>
              <a:spcBef>
                <a:spcPts val="0"/>
              </a:spcBef>
              <a:spcAft>
                <a:spcPts val="0"/>
              </a:spcAft>
              <a:buSzPts val="1350"/>
              <a:buNone/>
              <a:defRPr sz="1800" b="1" i="0" u="none" strike="noStrike" cap="none">
                <a:solidFill>
                  <a:schemeClr val="lt1"/>
                </a:solidFill>
                <a:latin typeface="Calibri"/>
                <a:ea typeface="Calibri"/>
                <a:cs typeface="Calibri"/>
                <a:sym typeface="Calibri"/>
              </a:defRPr>
            </a:lvl6pPr>
            <a:lvl7pPr marL="0" lvl="6" indent="0" algn="r" rtl="0">
              <a:lnSpc>
                <a:spcPct val="100000"/>
              </a:lnSpc>
              <a:spcBef>
                <a:spcPts val="0"/>
              </a:spcBef>
              <a:spcAft>
                <a:spcPts val="0"/>
              </a:spcAft>
              <a:buSzPts val="1350"/>
              <a:buNone/>
              <a:defRPr sz="1800" b="1" i="0" u="none" strike="noStrike" cap="none">
                <a:solidFill>
                  <a:schemeClr val="lt1"/>
                </a:solidFill>
                <a:latin typeface="Calibri"/>
                <a:ea typeface="Calibri"/>
                <a:cs typeface="Calibri"/>
                <a:sym typeface="Calibri"/>
              </a:defRPr>
            </a:lvl7pPr>
            <a:lvl8pPr marL="0" lvl="7" indent="0" algn="r" rtl="0">
              <a:lnSpc>
                <a:spcPct val="100000"/>
              </a:lnSpc>
              <a:spcBef>
                <a:spcPts val="0"/>
              </a:spcBef>
              <a:spcAft>
                <a:spcPts val="0"/>
              </a:spcAft>
              <a:buSzPts val="1350"/>
              <a:buNone/>
              <a:defRPr sz="1800" b="1" i="0" u="none" strike="noStrike" cap="none">
                <a:solidFill>
                  <a:schemeClr val="lt1"/>
                </a:solidFill>
                <a:latin typeface="Calibri"/>
                <a:ea typeface="Calibri"/>
                <a:cs typeface="Calibri"/>
                <a:sym typeface="Calibri"/>
              </a:defRPr>
            </a:lvl8pPr>
            <a:lvl9pPr marL="0" lvl="8" indent="0" algn="r" rtl="0">
              <a:lnSpc>
                <a:spcPct val="100000"/>
              </a:lnSpc>
              <a:spcBef>
                <a:spcPts val="0"/>
              </a:spcBef>
              <a:spcAft>
                <a:spcPts val="0"/>
              </a:spcAft>
              <a:buSzPts val="1350"/>
              <a:buNone/>
              <a:defRPr sz="1800" b="1" i="0" u="none" strike="noStrike" cap="none">
                <a:solidFill>
                  <a:schemeClr val="lt1"/>
                </a:solidFill>
                <a:latin typeface="Calibri"/>
                <a:ea typeface="Calibri"/>
                <a:cs typeface="Calibri"/>
                <a:sym typeface="Calibri"/>
              </a:defRPr>
            </a:lvl9pPr>
          </a:lstStyle>
          <a:p>
            <a:fld id="{00000000-1234-1234-1234-123412341234}" type="slidenum">
              <a:rPr lang="en" smtClean="0"/>
              <a:pPr/>
              <a:t>‹#›</a:t>
            </a:fld>
            <a:endParaRPr lang="en"/>
          </a:p>
        </p:txBody>
      </p:sp>
      <p:sp>
        <p:nvSpPr>
          <p:cNvPr id="31" name="Google Shape;31;p36"/>
          <p:cNvSpPr/>
          <p:nvPr/>
        </p:nvSpPr>
        <p:spPr>
          <a:xfrm>
            <a:off x="0" y="1216025"/>
            <a:ext cx="12192000" cy="119200"/>
          </a:xfrm>
          <a:prstGeom prst="rect">
            <a:avLst/>
          </a:prstGeom>
          <a:solidFill>
            <a:srgbClr val="C0D635"/>
          </a:solidFill>
          <a:ln>
            <a:noFill/>
          </a:ln>
        </p:spPr>
        <p:txBody>
          <a:bodyPr spcFirstLastPara="1" wrap="square" lIns="91400" tIns="45700" rIns="91400"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800" b="0" i="0" u="none" strike="noStrike" cap="none">
              <a:solidFill>
                <a:schemeClr val="lt1"/>
              </a:solidFill>
              <a:latin typeface="Calibri"/>
              <a:ea typeface="Calibri"/>
              <a:cs typeface="Calibri"/>
              <a:sym typeface="Calibri"/>
            </a:endParaRPr>
          </a:p>
        </p:txBody>
      </p:sp>
      <p:sp>
        <p:nvSpPr>
          <p:cNvPr id="32" name="Google Shape;32;p36"/>
          <p:cNvSpPr txBox="1">
            <a:spLocks noGrp="1"/>
          </p:cNvSpPr>
          <p:nvPr>
            <p:ph type="ftr" idx="11"/>
          </p:nvPr>
        </p:nvSpPr>
        <p:spPr>
          <a:xfrm>
            <a:off x="-7375" y="6484109"/>
            <a:ext cx="12184800" cy="3652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lt1"/>
              </a:buClr>
              <a:buSzPts val="2000"/>
              <a:buFont typeface="Calibri"/>
              <a:buNone/>
              <a:defRPr sz="20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67" b="0" i="0" u="none" strike="noStrike" cap="none">
                <a:solidFill>
                  <a:srgbClr val="000000"/>
                </a:solidFill>
                <a:latin typeface="Arial"/>
                <a:ea typeface="Arial"/>
                <a:cs typeface="Arial"/>
                <a:sym typeface="Arial"/>
              </a:defRPr>
            </a:lvl9pPr>
          </a:lstStyle>
          <a:p>
            <a:endParaRPr/>
          </a:p>
        </p:txBody>
      </p:sp>
      <p:pic>
        <p:nvPicPr>
          <p:cNvPr id="33" name="Google Shape;33;p36" descr="https://lh4.googleusercontent.com/Q429A3s-jLZkf27TdiA6W0Lr5aXhglEyCAN_bLIxv-TGGT1kcgL0rRU7Q4n1McVEjvarA6wPgkyEhkvFUEkeO4bGhzeXgEOiLVFjvrEQBXKO5vL0bwbgNBGfhhObt1mTsEknAnmkSBJSuA"/>
          <p:cNvPicPr preferRelativeResize="0"/>
          <p:nvPr/>
        </p:nvPicPr>
        <p:blipFill rotWithShape="1">
          <a:blip r:embed="rId2">
            <a:alphaModFix/>
          </a:blip>
          <a:srcRect/>
          <a:stretch/>
        </p:blipFill>
        <p:spPr>
          <a:xfrm>
            <a:off x="174305" y="99766"/>
            <a:ext cx="751771" cy="1016495"/>
          </a:xfrm>
          <a:prstGeom prst="rect">
            <a:avLst/>
          </a:prstGeom>
          <a:noFill/>
          <a:ln>
            <a:noFill/>
          </a:ln>
        </p:spPr>
      </p:pic>
      <p:sp>
        <p:nvSpPr>
          <p:cNvPr id="34" name="Google Shape;34;p36"/>
          <p:cNvSpPr txBox="1"/>
          <p:nvPr/>
        </p:nvSpPr>
        <p:spPr>
          <a:xfrm>
            <a:off x="7373" y="6484109"/>
            <a:ext cx="4107600" cy="374000"/>
          </a:xfrm>
          <a:prstGeom prst="rect">
            <a:avLst/>
          </a:prstGeom>
          <a:noFill/>
          <a:ln>
            <a:noFill/>
          </a:ln>
        </p:spPr>
        <p:txBody>
          <a:bodyPr spcFirstLastPara="1" wrap="square" lIns="91400" tIns="45700" rIns="91400" bIns="45700" anchor="ctr" anchorCtr="0">
            <a:noAutofit/>
          </a:bodyPr>
          <a:lstStyle/>
          <a:p>
            <a:pPr marL="0" marR="0" lvl="0" indent="0" algn="l" rtl="0">
              <a:lnSpc>
                <a:spcPct val="100000"/>
              </a:lnSpc>
              <a:spcBef>
                <a:spcPts val="0"/>
              </a:spcBef>
              <a:spcAft>
                <a:spcPts val="0"/>
              </a:spcAft>
              <a:buClr>
                <a:srgbClr val="FFFFFF"/>
              </a:buClr>
              <a:buSzPts val="1800"/>
              <a:buFont typeface="Calibri"/>
              <a:buNone/>
            </a:pPr>
            <a:r>
              <a:rPr lang="en" sz="1800" b="1" i="0" u="none" strike="noStrike" cap="none">
                <a:solidFill>
                  <a:srgbClr val="FFFFFF"/>
                </a:solidFill>
                <a:latin typeface="Calibri"/>
                <a:ea typeface="Calibri"/>
                <a:cs typeface="Calibri"/>
                <a:sym typeface="Calibri"/>
              </a:rPr>
              <a:t>MN.gov</a:t>
            </a:r>
            <a:endParaRPr sz="14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163320563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35"/>
        <p:cNvGrpSpPr/>
        <p:nvPr/>
      </p:nvGrpSpPr>
      <p:grpSpPr>
        <a:xfrm>
          <a:off x="0" y="0"/>
          <a:ext cx="0" cy="0"/>
          <a:chOff x="0" y="0"/>
          <a:chExt cx="0" cy="0"/>
        </a:xfrm>
      </p:grpSpPr>
      <p:sp>
        <p:nvSpPr>
          <p:cNvPr id="36" name="Google Shape;36;p37"/>
          <p:cNvSpPr txBox="1">
            <a:spLocks noGrp="1"/>
          </p:cNvSpPr>
          <p:nvPr>
            <p:ph type="title"/>
          </p:nvPr>
        </p:nvSpPr>
        <p:spPr>
          <a:xfrm>
            <a:off x="415600" y="421233"/>
            <a:ext cx="11360800" cy="1108400"/>
          </a:xfrm>
          <a:prstGeom prst="rect">
            <a:avLst/>
          </a:prstGeom>
          <a:noFill/>
          <a:ln>
            <a:noFill/>
          </a:ln>
        </p:spPr>
        <p:txBody>
          <a:bodyPr spcFirstLastPara="1" wrap="square" lIns="91425" tIns="91425" rIns="91425" bIns="91425" anchor="b" anchorCtr="0">
            <a:normAutofit/>
          </a:bodyPr>
          <a:lstStyle>
            <a:lvl1pPr lvl="0" algn="l" rtl="0">
              <a:lnSpc>
                <a:spcPct val="100000"/>
              </a:lnSpc>
              <a:spcBef>
                <a:spcPts val="0"/>
              </a:spcBef>
              <a:spcAft>
                <a:spcPts val="0"/>
              </a:spcAft>
              <a:buSzPts val="4200"/>
              <a:buNone/>
              <a:defRPr/>
            </a:lvl1pPr>
            <a:lvl2pPr lvl="1" algn="l" rtl="0">
              <a:lnSpc>
                <a:spcPct val="100000"/>
              </a:lnSpc>
              <a:spcBef>
                <a:spcPts val="0"/>
              </a:spcBef>
              <a:spcAft>
                <a:spcPts val="0"/>
              </a:spcAft>
              <a:buSzPts val="4200"/>
              <a:buNone/>
              <a:defRPr/>
            </a:lvl2pPr>
            <a:lvl3pPr lvl="2" algn="l" rtl="0">
              <a:lnSpc>
                <a:spcPct val="100000"/>
              </a:lnSpc>
              <a:spcBef>
                <a:spcPts val="0"/>
              </a:spcBef>
              <a:spcAft>
                <a:spcPts val="0"/>
              </a:spcAft>
              <a:buSzPts val="4200"/>
              <a:buNone/>
              <a:defRPr/>
            </a:lvl3pPr>
            <a:lvl4pPr lvl="3" algn="l" rtl="0">
              <a:lnSpc>
                <a:spcPct val="100000"/>
              </a:lnSpc>
              <a:spcBef>
                <a:spcPts val="0"/>
              </a:spcBef>
              <a:spcAft>
                <a:spcPts val="0"/>
              </a:spcAft>
              <a:buSzPts val="4200"/>
              <a:buNone/>
              <a:defRPr/>
            </a:lvl4pPr>
            <a:lvl5pPr lvl="4" algn="l" rtl="0">
              <a:lnSpc>
                <a:spcPct val="100000"/>
              </a:lnSpc>
              <a:spcBef>
                <a:spcPts val="0"/>
              </a:spcBef>
              <a:spcAft>
                <a:spcPts val="0"/>
              </a:spcAft>
              <a:buSzPts val="4200"/>
              <a:buNone/>
              <a:defRPr/>
            </a:lvl5pPr>
            <a:lvl6pPr lvl="5" algn="l" rtl="0">
              <a:lnSpc>
                <a:spcPct val="100000"/>
              </a:lnSpc>
              <a:spcBef>
                <a:spcPts val="0"/>
              </a:spcBef>
              <a:spcAft>
                <a:spcPts val="0"/>
              </a:spcAft>
              <a:buSzPts val="4200"/>
              <a:buNone/>
              <a:defRPr/>
            </a:lvl6pPr>
            <a:lvl7pPr lvl="6" algn="l" rtl="0">
              <a:lnSpc>
                <a:spcPct val="100000"/>
              </a:lnSpc>
              <a:spcBef>
                <a:spcPts val="0"/>
              </a:spcBef>
              <a:spcAft>
                <a:spcPts val="0"/>
              </a:spcAft>
              <a:buSzPts val="4200"/>
              <a:buNone/>
              <a:defRPr/>
            </a:lvl7pPr>
            <a:lvl8pPr lvl="7" algn="l" rtl="0">
              <a:lnSpc>
                <a:spcPct val="100000"/>
              </a:lnSpc>
              <a:spcBef>
                <a:spcPts val="0"/>
              </a:spcBef>
              <a:spcAft>
                <a:spcPts val="0"/>
              </a:spcAft>
              <a:buSzPts val="4200"/>
              <a:buNone/>
              <a:defRPr/>
            </a:lvl8pPr>
            <a:lvl9pPr lvl="8" algn="l" rtl="0">
              <a:lnSpc>
                <a:spcPct val="100000"/>
              </a:lnSpc>
              <a:spcBef>
                <a:spcPts val="0"/>
              </a:spcBef>
              <a:spcAft>
                <a:spcPts val="0"/>
              </a:spcAft>
              <a:buSzPts val="4200"/>
              <a:buNone/>
              <a:defRPr/>
            </a:lvl9pPr>
          </a:lstStyle>
          <a:p>
            <a:endParaRPr/>
          </a:p>
        </p:txBody>
      </p:sp>
      <p:sp>
        <p:nvSpPr>
          <p:cNvPr id="37" name="Google Shape;37;p37"/>
          <p:cNvSpPr txBox="1">
            <a:spLocks noGrp="1"/>
          </p:cNvSpPr>
          <p:nvPr>
            <p:ph type="body" idx="1"/>
          </p:nvPr>
        </p:nvSpPr>
        <p:spPr>
          <a:xfrm>
            <a:off x="1217349" y="1825625"/>
            <a:ext cx="4980400" cy="4099200"/>
          </a:xfrm>
          <a:prstGeom prst="rect">
            <a:avLst/>
          </a:prstGeom>
          <a:noFill/>
          <a:ln>
            <a:noFill/>
          </a:ln>
        </p:spPr>
        <p:txBody>
          <a:bodyPr spcFirstLastPara="1" wrap="square" lIns="91425" tIns="91425" rIns="91425" bIns="91425" anchor="t" anchorCtr="0">
            <a:normAutofit/>
          </a:bodyPr>
          <a:lstStyle>
            <a:lvl1pPr marL="609585" lvl="0" indent="-457189" algn="l" rtl="0">
              <a:lnSpc>
                <a:spcPct val="115000"/>
              </a:lnSpc>
              <a:spcBef>
                <a:spcPts val="0"/>
              </a:spcBef>
              <a:spcAft>
                <a:spcPts val="0"/>
              </a:spcAft>
              <a:buSzPts val="1800"/>
              <a:buChar char="●"/>
              <a:defRPr sz="3000"/>
            </a:lvl1pPr>
            <a:lvl2pPr marL="1219170" lvl="1" indent="-423323" algn="l" rtl="0">
              <a:lnSpc>
                <a:spcPct val="115000"/>
              </a:lnSpc>
              <a:spcBef>
                <a:spcPts val="0"/>
              </a:spcBef>
              <a:spcAft>
                <a:spcPts val="0"/>
              </a:spcAft>
              <a:buSzPts val="1400"/>
              <a:buChar char="○"/>
              <a:defRPr/>
            </a:lvl2pPr>
            <a:lvl3pPr marL="1828754" lvl="2" indent="-423323" algn="l" rtl="0">
              <a:lnSpc>
                <a:spcPct val="115000"/>
              </a:lnSpc>
              <a:spcBef>
                <a:spcPts val="0"/>
              </a:spcBef>
              <a:spcAft>
                <a:spcPts val="0"/>
              </a:spcAft>
              <a:buSzPts val="1400"/>
              <a:buChar char="■"/>
              <a:defRPr/>
            </a:lvl3pPr>
            <a:lvl4pPr marL="2438339" lvl="3" indent="-423323" algn="l" rtl="0">
              <a:lnSpc>
                <a:spcPct val="115000"/>
              </a:lnSpc>
              <a:spcBef>
                <a:spcPts val="0"/>
              </a:spcBef>
              <a:spcAft>
                <a:spcPts val="0"/>
              </a:spcAft>
              <a:buSzPts val="1400"/>
              <a:buChar char="●"/>
              <a:defRPr/>
            </a:lvl4pPr>
            <a:lvl5pPr marL="3047924" lvl="4" indent="-423323" algn="l" rtl="0">
              <a:lnSpc>
                <a:spcPct val="115000"/>
              </a:lnSpc>
              <a:spcBef>
                <a:spcPts val="0"/>
              </a:spcBef>
              <a:spcAft>
                <a:spcPts val="0"/>
              </a:spcAft>
              <a:buSzPts val="1400"/>
              <a:buChar char="○"/>
              <a:defRPr/>
            </a:lvl5pPr>
            <a:lvl6pPr marL="3657509" lvl="5" indent="-423323" algn="l" rtl="0">
              <a:lnSpc>
                <a:spcPct val="115000"/>
              </a:lnSpc>
              <a:spcBef>
                <a:spcPts val="0"/>
              </a:spcBef>
              <a:spcAft>
                <a:spcPts val="0"/>
              </a:spcAft>
              <a:buSzPts val="1400"/>
              <a:buChar char="■"/>
              <a:defRPr/>
            </a:lvl6pPr>
            <a:lvl7pPr marL="4267093" lvl="6" indent="-423323" algn="l" rtl="0">
              <a:lnSpc>
                <a:spcPct val="115000"/>
              </a:lnSpc>
              <a:spcBef>
                <a:spcPts val="0"/>
              </a:spcBef>
              <a:spcAft>
                <a:spcPts val="0"/>
              </a:spcAft>
              <a:buSzPts val="1400"/>
              <a:buChar char="●"/>
              <a:defRPr/>
            </a:lvl7pPr>
            <a:lvl8pPr marL="4876678" lvl="7" indent="-423323" algn="l" rtl="0">
              <a:lnSpc>
                <a:spcPct val="115000"/>
              </a:lnSpc>
              <a:spcBef>
                <a:spcPts val="0"/>
              </a:spcBef>
              <a:spcAft>
                <a:spcPts val="0"/>
              </a:spcAft>
              <a:buSzPts val="1400"/>
              <a:buChar char="○"/>
              <a:defRPr/>
            </a:lvl8pPr>
            <a:lvl9pPr marL="5486263" lvl="8" indent="-423323" algn="l" rtl="0">
              <a:lnSpc>
                <a:spcPct val="115000"/>
              </a:lnSpc>
              <a:spcBef>
                <a:spcPts val="0"/>
              </a:spcBef>
              <a:spcAft>
                <a:spcPts val="0"/>
              </a:spcAft>
              <a:buSzPts val="1400"/>
              <a:buChar char="■"/>
              <a:defRPr/>
            </a:lvl9pPr>
          </a:lstStyle>
          <a:p>
            <a:endParaRPr/>
          </a:p>
        </p:txBody>
      </p:sp>
      <p:sp>
        <p:nvSpPr>
          <p:cNvPr id="38" name="Google Shape;38;p37"/>
          <p:cNvSpPr txBox="1">
            <a:spLocks noGrp="1"/>
          </p:cNvSpPr>
          <p:nvPr>
            <p:ph type="body" idx="2"/>
          </p:nvPr>
        </p:nvSpPr>
        <p:spPr>
          <a:xfrm>
            <a:off x="6421677" y="1825625"/>
            <a:ext cx="4932000" cy="4099200"/>
          </a:xfrm>
          <a:prstGeom prst="rect">
            <a:avLst/>
          </a:prstGeom>
          <a:noFill/>
          <a:ln>
            <a:noFill/>
          </a:ln>
        </p:spPr>
        <p:txBody>
          <a:bodyPr spcFirstLastPara="1" wrap="square" lIns="91425" tIns="91425" rIns="91425" bIns="91425" anchor="t" anchorCtr="0">
            <a:normAutofit/>
          </a:bodyPr>
          <a:lstStyle>
            <a:lvl1pPr marL="609585" lvl="0" indent="-457189" algn="l" rtl="0">
              <a:lnSpc>
                <a:spcPct val="115000"/>
              </a:lnSpc>
              <a:spcBef>
                <a:spcPts val="0"/>
              </a:spcBef>
              <a:spcAft>
                <a:spcPts val="0"/>
              </a:spcAft>
              <a:buSzPts val="1800"/>
              <a:buChar char="●"/>
              <a:defRPr sz="3000"/>
            </a:lvl1pPr>
            <a:lvl2pPr marL="1219170" lvl="1" indent="-423323" algn="l" rtl="0">
              <a:lnSpc>
                <a:spcPct val="115000"/>
              </a:lnSpc>
              <a:spcBef>
                <a:spcPts val="0"/>
              </a:spcBef>
              <a:spcAft>
                <a:spcPts val="0"/>
              </a:spcAft>
              <a:buSzPts val="1400"/>
              <a:buChar char="○"/>
              <a:defRPr/>
            </a:lvl2pPr>
            <a:lvl3pPr marL="1828754" lvl="2" indent="-423323" algn="l" rtl="0">
              <a:lnSpc>
                <a:spcPct val="115000"/>
              </a:lnSpc>
              <a:spcBef>
                <a:spcPts val="0"/>
              </a:spcBef>
              <a:spcAft>
                <a:spcPts val="0"/>
              </a:spcAft>
              <a:buSzPts val="1400"/>
              <a:buChar char="■"/>
              <a:defRPr/>
            </a:lvl3pPr>
            <a:lvl4pPr marL="2438339" lvl="3" indent="-423323" algn="l" rtl="0">
              <a:lnSpc>
                <a:spcPct val="115000"/>
              </a:lnSpc>
              <a:spcBef>
                <a:spcPts val="0"/>
              </a:spcBef>
              <a:spcAft>
                <a:spcPts val="0"/>
              </a:spcAft>
              <a:buSzPts val="1400"/>
              <a:buChar char="●"/>
              <a:defRPr/>
            </a:lvl4pPr>
            <a:lvl5pPr marL="3047924" lvl="4" indent="-423323" algn="l" rtl="0">
              <a:lnSpc>
                <a:spcPct val="115000"/>
              </a:lnSpc>
              <a:spcBef>
                <a:spcPts val="0"/>
              </a:spcBef>
              <a:spcAft>
                <a:spcPts val="0"/>
              </a:spcAft>
              <a:buSzPts val="1400"/>
              <a:buChar char="○"/>
              <a:defRPr/>
            </a:lvl5pPr>
            <a:lvl6pPr marL="3657509" lvl="5" indent="-423323" algn="l" rtl="0">
              <a:lnSpc>
                <a:spcPct val="115000"/>
              </a:lnSpc>
              <a:spcBef>
                <a:spcPts val="0"/>
              </a:spcBef>
              <a:spcAft>
                <a:spcPts val="0"/>
              </a:spcAft>
              <a:buSzPts val="1400"/>
              <a:buChar char="■"/>
              <a:defRPr/>
            </a:lvl6pPr>
            <a:lvl7pPr marL="4267093" lvl="6" indent="-423323" algn="l" rtl="0">
              <a:lnSpc>
                <a:spcPct val="115000"/>
              </a:lnSpc>
              <a:spcBef>
                <a:spcPts val="0"/>
              </a:spcBef>
              <a:spcAft>
                <a:spcPts val="0"/>
              </a:spcAft>
              <a:buSzPts val="1400"/>
              <a:buChar char="●"/>
              <a:defRPr/>
            </a:lvl7pPr>
            <a:lvl8pPr marL="4876678" lvl="7" indent="-423323" algn="l" rtl="0">
              <a:lnSpc>
                <a:spcPct val="115000"/>
              </a:lnSpc>
              <a:spcBef>
                <a:spcPts val="0"/>
              </a:spcBef>
              <a:spcAft>
                <a:spcPts val="0"/>
              </a:spcAft>
              <a:buSzPts val="1400"/>
              <a:buChar char="○"/>
              <a:defRPr/>
            </a:lvl8pPr>
            <a:lvl9pPr marL="5486263" lvl="8" indent="-423323" algn="l" rtl="0">
              <a:lnSpc>
                <a:spcPct val="115000"/>
              </a:lnSpc>
              <a:spcBef>
                <a:spcPts val="0"/>
              </a:spcBef>
              <a:spcAft>
                <a:spcPts val="0"/>
              </a:spcAft>
              <a:buSzPts val="1400"/>
              <a:buChar char="■"/>
              <a:defRPr/>
            </a:lvl9pPr>
          </a:lstStyle>
          <a:p>
            <a:endParaRPr/>
          </a:p>
        </p:txBody>
      </p:sp>
      <p:sp>
        <p:nvSpPr>
          <p:cNvPr id="39" name="Google Shape;39;p37"/>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lvl="0" indent="0" algn="r" rtl="0">
              <a:lnSpc>
                <a:spcPct val="100000"/>
              </a:lnSpc>
              <a:spcBef>
                <a:spcPts val="0"/>
              </a:spcBef>
              <a:spcAft>
                <a:spcPts val="0"/>
              </a:spcAft>
              <a:buSzPts val="1000"/>
              <a:buNone/>
              <a:defRPr/>
            </a:lvl1pPr>
            <a:lvl2pPr marL="0" lvl="1" indent="0" algn="r" rtl="0">
              <a:lnSpc>
                <a:spcPct val="100000"/>
              </a:lnSpc>
              <a:spcBef>
                <a:spcPts val="0"/>
              </a:spcBef>
              <a:spcAft>
                <a:spcPts val="0"/>
              </a:spcAft>
              <a:buSzPts val="1000"/>
              <a:buNone/>
              <a:defRPr/>
            </a:lvl2pPr>
            <a:lvl3pPr marL="0" lvl="2" indent="0" algn="r" rtl="0">
              <a:lnSpc>
                <a:spcPct val="100000"/>
              </a:lnSpc>
              <a:spcBef>
                <a:spcPts val="0"/>
              </a:spcBef>
              <a:spcAft>
                <a:spcPts val="0"/>
              </a:spcAft>
              <a:buSzPts val="1000"/>
              <a:buNone/>
              <a:defRPr/>
            </a:lvl3pPr>
            <a:lvl4pPr marL="0" lvl="3" indent="0" algn="r" rtl="0">
              <a:lnSpc>
                <a:spcPct val="100000"/>
              </a:lnSpc>
              <a:spcBef>
                <a:spcPts val="0"/>
              </a:spcBef>
              <a:spcAft>
                <a:spcPts val="0"/>
              </a:spcAft>
              <a:buSzPts val="1000"/>
              <a:buNone/>
              <a:defRPr/>
            </a:lvl4pPr>
            <a:lvl5pPr marL="0" lvl="4" indent="0" algn="r" rtl="0">
              <a:lnSpc>
                <a:spcPct val="100000"/>
              </a:lnSpc>
              <a:spcBef>
                <a:spcPts val="0"/>
              </a:spcBef>
              <a:spcAft>
                <a:spcPts val="0"/>
              </a:spcAft>
              <a:buSzPts val="1000"/>
              <a:buNone/>
              <a:defRPr/>
            </a:lvl5pPr>
            <a:lvl6pPr marL="0" lvl="5" indent="0" algn="r" rtl="0">
              <a:lnSpc>
                <a:spcPct val="100000"/>
              </a:lnSpc>
              <a:spcBef>
                <a:spcPts val="0"/>
              </a:spcBef>
              <a:spcAft>
                <a:spcPts val="0"/>
              </a:spcAft>
              <a:buSzPts val="1000"/>
              <a:buNone/>
              <a:defRPr/>
            </a:lvl6pPr>
            <a:lvl7pPr marL="0" lvl="6" indent="0" algn="r" rtl="0">
              <a:lnSpc>
                <a:spcPct val="100000"/>
              </a:lnSpc>
              <a:spcBef>
                <a:spcPts val="0"/>
              </a:spcBef>
              <a:spcAft>
                <a:spcPts val="0"/>
              </a:spcAft>
              <a:buSzPts val="1000"/>
              <a:buNone/>
              <a:defRPr/>
            </a:lvl7pPr>
            <a:lvl8pPr marL="0" lvl="7" indent="0" algn="r" rtl="0">
              <a:lnSpc>
                <a:spcPct val="100000"/>
              </a:lnSpc>
              <a:spcBef>
                <a:spcPts val="0"/>
              </a:spcBef>
              <a:spcAft>
                <a:spcPts val="0"/>
              </a:spcAft>
              <a:buSzPts val="1000"/>
              <a:buNone/>
              <a:defRPr/>
            </a:lvl8pPr>
            <a:lvl9pPr marL="0" lvl="8" indent="0" algn="r" rtl="0">
              <a:lnSpc>
                <a:spcPct val="100000"/>
              </a:lnSpc>
              <a:spcBef>
                <a:spcPts val="0"/>
              </a:spcBef>
              <a:spcAft>
                <a:spcPts val="0"/>
              </a:spcAft>
              <a:buSzPts val="1000"/>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739415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0"/>
        <p:cNvGrpSpPr/>
        <p:nvPr/>
      </p:nvGrpSpPr>
      <p:grpSpPr>
        <a:xfrm>
          <a:off x="0" y="0"/>
          <a:ext cx="0" cy="0"/>
          <a:chOff x="0" y="0"/>
          <a:chExt cx="0" cy="0"/>
        </a:xfrm>
      </p:grpSpPr>
      <p:sp>
        <p:nvSpPr>
          <p:cNvPr id="41" name="Google Shape;41;p40"/>
          <p:cNvSpPr/>
          <p:nvPr/>
        </p:nvSpPr>
        <p:spPr>
          <a:xfrm>
            <a:off x="0" y="6727600"/>
            <a:ext cx="12192000" cy="130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42" name="Google Shape;42;p40"/>
          <p:cNvSpPr txBox="1">
            <a:spLocks noGrp="1"/>
          </p:cNvSpPr>
          <p:nvPr>
            <p:ph type="title" hasCustomPrompt="1"/>
          </p:nvPr>
        </p:nvSpPr>
        <p:spPr>
          <a:xfrm>
            <a:off x="415600" y="1276167"/>
            <a:ext cx="11360800" cy="2838400"/>
          </a:xfrm>
          <a:prstGeom prst="rect">
            <a:avLst/>
          </a:prstGeom>
          <a:noFill/>
          <a:ln>
            <a:noFill/>
          </a:ln>
        </p:spPr>
        <p:txBody>
          <a:bodyPr spcFirstLastPara="1" wrap="square" lIns="91425" tIns="91425" rIns="91425" bIns="91425" anchor="ctr" anchorCtr="0">
            <a:normAutofit/>
          </a:bodyPr>
          <a:lstStyle>
            <a:lvl1pPr lvl="0" algn="ctr" rtl="0">
              <a:lnSpc>
                <a:spcPct val="100000"/>
              </a:lnSpc>
              <a:spcBef>
                <a:spcPts val="0"/>
              </a:spcBef>
              <a:spcAft>
                <a:spcPts val="0"/>
              </a:spcAft>
              <a:buClr>
                <a:schemeClr val="lt2"/>
              </a:buClr>
              <a:buSzPts val="16000"/>
              <a:buNone/>
              <a:defRPr sz="21333">
                <a:solidFill>
                  <a:schemeClr val="lt2"/>
                </a:solidFill>
              </a:defRPr>
            </a:lvl1pPr>
            <a:lvl2pPr lvl="1" algn="ctr" rtl="0">
              <a:lnSpc>
                <a:spcPct val="100000"/>
              </a:lnSpc>
              <a:spcBef>
                <a:spcPts val="0"/>
              </a:spcBef>
              <a:spcAft>
                <a:spcPts val="0"/>
              </a:spcAft>
              <a:buClr>
                <a:schemeClr val="lt2"/>
              </a:buClr>
              <a:buSzPts val="16000"/>
              <a:buNone/>
              <a:defRPr sz="21333">
                <a:solidFill>
                  <a:schemeClr val="lt2"/>
                </a:solidFill>
              </a:defRPr>
            </a:lvl2pPr>
            <a:lvl3pPr lvl="2" algn="ctr" rtl="0">
              <a:lnSpc>
                <a:spcPct val="100000"/>
              </a:lnSpc>
              <a:spcBef>
                <a:spcPts val="0"/>
              </a:spcBef>
              <a:spcAft>
                <a:spcPts val="0"/>
              </a:spcAft>
              <a:buClr>
                <a:schemeClr val="lt2"/>
              </a:buClr>
              <a:buSzPts val="16000"/>
              <a:buNone/>
              <a:defRPr sz="21333">
                <a:solidFill>
                  <a:schemeClr val="lt2"/>
                </a:solidFill>
              </a:defRPr>
            </a:lvl3pPr>
            <a:lvl4pPr lvl="3" algn="ctr" rtl="0">
              <a:lnSpc>
                <a:spcPct val="100000"/>
              </a:lnSpc>
              <a:spcBef>
                <a:spcPts val="0"/>
              </a:spcBef>
              <a:spcAft>
                <a:spcPts val="0"/>
              </a:spcAft>
              <a:buClr>
                <a:schemeClr val="lt2"/>
              </a:buClr>
              <a:buSzPts val="16000"/>
              <a:buNone/>
              <a:defRPr sz="21333">
                <a:solidFill>
                  <a:schemeClr val="lt2"/>
                </a:solidFill>
              </a:defRPr>
            </a:lvl4pPr>
            <a:lvl5pPr lvl="4" algn="ctr" rtl="0">
              <a:lnSpc>
                <a:spcPct val="100000"/>
              </a:lnSpc>
              <a:spcBef>
                <a:spcPts val="0"/>
              </a:spcBef>
              <a:spcAft>
                <a:spcPts val="0"/>
              </a:spcAft>
              <a:buClr>
                <a:schemeClr val="lt2"/>
              </a:buClr>
              <a:buSzPts val="16000"/>
              <a:buNone/>
              <a:defRPr sz="21333">
                <a:solidFill>
                  <a:schemeClr val="lt2"/>
                </a:solidFill>
              </a:defRPr>
            </a:lvl5pPr>
            <a:lvl6pPr lvl="5" algn="ctr" rtl="0">
              <a:lnSpc>
                <a:spcPct val="100000"/>
              </a:lnSpc>
              <a:spcBef>
                <a:spcPts val="0"/>
              </a:spcBef>
              <a:spcAft>
                <a:spcPts val="0"/>
              </a:spcAft>
              <a:buClr>
                <a:schemeClr val="lt2"/>
              </a:buClr>
              <a:buSzPts val="16000"/>
              <a:buNone/>
              <a:defRPr sz="21333">
                <a:solidFill>
                  <a:schemeClr val="lt2"/>
                </a:solidFill>
              </a:defRPr>
            </a:lvl6pPr>
            <a:lvl7pPr lvl="6" algn="ctr" rtl="0">
              <a:lnSpc>
                <a:spcPct val="100000"/>
              </a:lnSpc>
              <a:spcBef>
                <a:spcPts val="0"/>
              </a:spcBef>
              <a:spcAft>
                <a:spcPts val="0"/>
              </a:spcAft>
              <a:buClr>
                <a:schemeClr val="lt2"/>
              </a:buClr>
              <a:buSzPts val="16000"/>
              <a:buNone/>
              <a:defRPr sz="21333">
                <a:solidFill>
                  <a:schemeClr val="lt2"/>
                </a:solidFill>
              </a:defRPr>
            </a:lvl7pPr>
            <a:lvl8pPr lvl="7" algn="ctr" rtl="0">
              <a:lnSpc>
                <a:spcPct val="100000"/>
              </a:lnSpc>
              <a:spcBef>
                <a:spcPts val="0"/>
              </a:spcBef>
              <a:spcAft>
                <a:spcPts val="0"/>
              </a:spcAft>
              <a:buClr>
                <a:schemeClr val="lt2"/>
              </a:buClr>
              <a:buSzPts val="16000"/>
              <a:buNone/>
              <a:defRPr sz="21333">
                <a:solidFill>
                  <a:schemeClr val="lt2"/>
                </a:solidFill>
              </a:defRPr>
            </a:lvl8pPr>
            <a:lvl9pPr lvl="8" algn="ctr" rtl="0">
              <a:lnSpc>
                <a:spcPct val="100000"/>
              </a:lnSpc>
              <a:spcBef>
                <a:spcPts val="0"/>
              </a:spcBef>
              <a:spcAft>
                <a:spcPts val="0"/>
              </a:spcAft>
              <a:buClr>
                <a:schemeClr val="lt2"/>
              </a:buClr>
              <a:buSzPts val="16000"/>
              <a:buNone/>
              <a:defRPr sz="21333">
                <a:solidFill>
                  <a:schemeClr val="lt2"/>
                </a:solidFill>
              </a:defRPr>
            </a:lvl9pPr>
          </a:lstStyle>
          <a:p>
            <a:r>
              <a:t>xx%</a:t>
            </a:r>
          </a:p>
        </p:txBody>
      </p:sp>
      <p:sp>
        <p:nvSpPr>
          <p:cNvPr id="43" name="Google Shape;43;p40"/>
          <p:cNvSpPr txBox="1">
            <a:spLocks noGrp="1"/>
          </p:cNvSpPr>
          <p:nvPr>
            <p:ph type="body" idx="1"/>
          </p:nvPr>
        </p:nvSpPr>
        <p:spPr>
          <a:xfrm>
            <a:off x="415600" y="4216000"/>
            <a:ext cx="11360800" cy="1428800"/>
          </a:xfrm>
          <a:prstGeom prst="rect">
            <a:avLst/>
          </a:prstGeom>
          <a:noFill/>
          <a:ln>
            <a:noFill/>
          </a:ln>
        </p:spPr>
        <p:txBody>
          <a:bodyPr spcFirstLastPara="1" wrap="square" lIns="91425" tIns="91425" rIns="91425" bIns="91425" anchor="t" anchorCtr="0">
            <a:normAutofit/>
          </a:bodyPr>
          <a:lstStyle>
            <a:lvl1pPr marL="609585" lvl="0" indent="-457189" algn="ctr" rtl="0">
              <a:lnSpc>
                <a:spcPct val="115000"/>
              </a:lnSpc>
              <a:spcBef>
                <a:spcPts val="0"/>
              </a:spcBef>
              <a:spcAft>
                <a:spcPts val="0"/>
              </a:spcAft>
              <a:buSzPts val="1800"/>
              <a:buChar char="●"/>
              <a:defRPr/>
            </a:lvl1pPr>
            <a:lvl2pPr marL="1219170" lvl="1" indent="-423323" algn="ctr" rtl="0">
              <a:lnSpc>
                <a:spcPct val="115000"/>
              </a:lnSpc>
              <a:spcBef>
                <a:spcPts val="0"/>
              </a:spcBef>
              <a:spcAft>
                <a:spcPts val="0"/>
              </a:spcAft>
              <a:buSzPts val="1400"/>
              <a:buChar char="○"/>
              <a:defRPr/>
            </a:lvl2pPr>
            <a:lvl3pPr marL="1828754" lvl="2" indent="-423323" algn="ctr" rtl="0">
              <a:lnSpc>
                <a:spcPct val="115000"/>
              </a:lnSpc>
              <a:spcBef>
                <a:spcPts val="0"/>
              </a:spcBef>
              <a:spcAft>
                <a:spcPts val="0"/>
              </a:spcAft>
              <a:buSzPts val="1400"/>
              <a:buChar char="■"/>
              <a:defRPr/>
            </a:lvl3pPr>
            <a:lvl4pPr marL="2438339" lvl="3" indent="-423323" algn="ctr" rtl="0">
              <a:lnSpc>
                <a:spcPct val="115000"/>
              </a:lnSpc>
              <a:spcBef>
                <a:spcPts val="0"/>
              </a:spcBef>
              <a:spcAft>
                <a:spcPts val="0"/>
              </a:spcAft>
              <a:buSzPts val="1400"/>
              <a:buChar char="●"/>
              <a:defRPr/>
            </a:lvl4pPr>
            <a:lvl5pPr marL="3047924" lvl="4" indent="-423323" algn="ctr" rtl="0">
              <a:lnSpc>
                <a:spcPct val="115000"/>
              </a:lnSpc>
              <a:spcBef>
                <a:spcPts val="0"/>
              </a:spcBef>
              <a:spcAft>
                <a:spcPts val="0"/>
              </a:spcAft>
              <a:buSzPts val="1400"/>
              <a:buChar char="○"/>
              <a:defRPr/>
            </a:lvl5pPr>
            <a:lvl6pPr marL="3657509" lvl="5" indent="-423323" algn="ctr" rtl="0">
              <a:lnSpc>
                <a:spcPct val="115000"/>
              </a:lnSpc>
              <a:spcBef>
                <a:spcPts val="0"/>
              </a:spcBef>
              <a:spcAft>
                <a:spcPts val="0"/>
              </a:spcAft>
              <a:buSzPts val="1400"/>
              <a:buChar char="■"/>
              <a:defRPr/>
            </a:lvl6pPr>
            <a:lvl7pPr marL="4267093" lvl="6" indent="-423323" algn="ctr" rtl="0">
              <a:lnSpc>
                <a:spcPct val="115000"/>
              </a:lnSpc>
              <a:spcBef>
                <a:spcPts val="0"/>
              </a:spcBef>
              <a:spcAft>
                <a:spcPts val="0"/>
              </a:spcAft>
              <a:buSzPts val="1400"/>
              <a:buChar char="●"/>
              <a:defRPr/>
            </a:lvl7pPr>
            <a:lvl8pPr marL="4876678" lvl="7" indent="-423323" algn="ctr" rtl="0">
              <a:lnSpc>
                <a:spcPct val="115000"/>
              </a:lnSpc>
              <a:spcBef>
                <a:spcPts val="0"/>
              </a:spcBef>
              <a:spcAft>
                <a:spcPts val="0"/>
              </a:spcAft>
              <a:buSzPts val="1400"/>
              <a:buChar char="○"/>
              <a:defRPr/>
            </a:lvl8pPr>
            <a:lvl9pPr marL="5486263" lvl="8" indent="-423323" algn="ctr" rtl="0">
              <a:lnSpc>
                <a:spcPct val="115000"/>
              </a:lnSpc>
              <a:spcBef>
                <a:spcPts val="0"/>
              </a:spcBef>
              <a:spcAft>
                <a:spcPts val="0"/>
              </a:spcAft>
              <a:buSzPts val="1400"/>
              <a:buChar char="■"/>
              <a:defRPr/>
            </a:lvl9pPr>
          </a:lstStyle>
          <a:p>
            <a:endParaRPr/>
          </a:p>
        </p:txBody>
      </p:sp>
      <p:sp>
        <p:nvSpPr>
          <p:cNvPr id="44" name="Google Shape;44;p40"/>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60717954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45"/>
        <p:cNvGrpSpPr/>
        <p:nvPr/>
      </p:nvGrpSpPr>
      <p:grpSpPr>
        <a:xfrm>
          <a:off x="0" y="0"/>
          <a:ext cx="0" cy="0"/>
          <a:chOff x="0" y="0"/>
          <a:chExt cx="0" cy="0"/>
        </a:xfrm>
      </p:grpSpPr>
      <p:sp>
        <p:nvSpPr>
          <p:cNvPr id="46" name="Google Shape;46;p41"/>
          <p:cNvSpPr/>
          <p:nvPr/>
        </p:nvSpPr>
        <p:spPr>
          <a:xfrm>
            <a:off x="3658685" y="1008934"/>
            <a:ext cx="1442167" cy="1499933"/>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47" name="Google Shape;47;p41"/>
          <p:cNvSpPr/>
          <p:nvPr/>
        </p:nvSpPr>
        <p:spPr>
          <a:xfrm rot="10800000">
            <a:off x="7091134" y="4355634"/>
            <a:ext cx="1442167" cy="1499933"/>
          </a:xfrm>
          <a:custGeom>
            <a:avLst/>
            <a:gdLst/>
            <a:ahLst/>
            <a:cxnLst/>
            <a:rect l="l" t="t" r="r" b="b"/>
            <a:pathLst>
              <a:path w="43265" h="44998" extrusionOk="0">
                <a:moveTo>
                  <a:pt x="0" y="44998"/>
                </a:moveTo>
                <a:lnTo>
                  <a:pt x="0" y="0"/>
                </a:lnTo>
                <a:lnTo>
                  <a:pt x="43265" y="0"/>
                </a:lnTo>
              </a:path>
            </a:pathLst>
          </a:custGeom>
          <a:noFill/>
          <a:ln w="28575" cap="flat" cmpd="sng">
            <a:solidFill>
              <a:schemeClr val="lt2"/>
            </a:solidFill>
            <a:prstDash val="solid"/>
            <a:miter lim="8000"/>
            <a:headEnd type="none" w="sm" len="sm"/>
            <a:tailEnd type="none" w="sm" len="sm"/>
          </a:ln>
        </p:spPr>
      </p:sp>
      <p:sp>
        <p:nvSpPr>
          <p:cNvPr id="48" name="Google Shape;48;p41"/>
          <p:cNvSpPr txBox="1">
            <a:spLocks noGrp="1"/>
          </p:cNvSpPr>
          <p:nvPr>
            <p:ph type="ctrTitle"/>
          </p:nvPr>
        </p:nvSpPr>
        <p:spPr>
          <a:xfrm>
            <a:off x="4059600" y="1925673"/>
            <a:ext cx="4072800" cy="2049600"/>
          </a:xfrm>
          <a:prstGeom prst="rect">
            <a:avLst/>
          </a:prstGeom>
          <a:noFill/>
          <a:ln>
            <a:noFill/>
          </a:ln>
        </p:spPr>
        <p:txBody>
          <a:bodyPr spcFirstLastPara="1" wrap="square" lIns="91425" tIns="91425" rIns="91425" bIns="91425" anchor="b" anchorCtr="0">
            <a:normAutofit/>
          </a:bodyPr>
          <a:lstStyle>
            <a:lvl1pPr lvl="0" algn="ctr" rtl="0">
              <a:lnSpc>
                <a:spcPct val="100000"/>
              </a:lnSpc>
              <a:spcBef>
                <a:spcPts val="0"/>
              </a:spcBef>
              <a:spcAft>
                <a:spcPts val="0"/>
              </a:spcAft>
              <a:buSzPts val="4200"/>
              <a:buNone/>
              <a:defRPr/>
            </a:lvl1pPr>
            <a:lvl2pPr lvl="1" algn="ctr" rtl="0">
              <a:lnSpc>
                <a:spcPct val="100000"/>
              </a:lnSpc>
              <a:spcBef>
                <a:spcPts val="0"/>
              </a:spcBef>
              <a:spcAft>
                <a:spcPts val="0"/>
              </a:spcAft>
              <a:buSzPts val="4200"/>
              <a:buNone/>
              <a:defRPr/>
            </a:lvl2pPr>
            <a:lvl3pPr lvl="2" algn="ctr" rtl="0">
              <a:lnSpc>
                <a:spcPct val="100000"/>
              </a:lnSpc>
              <a:spcBef>
                <a:spcPts val="0"/>
              </a:spcBef>
              <a:spcAft>
                <a:spcPts val="0"/>
              </a:spcAft>
              <a:buSzPts val="4200"/>
              <a:buNone/>
              <a:defRPr/>
            </a:lvl3pPr>
            <a:lvl4pPr lvl="3" algn="ctr" rtl="0">
              <a:lnSpc>
                <a:spcPct val="100000"/>
              </a:lnSpc>
              <a:spcBef>
                <a:spcPts val="0"/>
              </a:spcBef>
              <a:spcAft>
                <a:spcPts val="0"/>
              </a:spcAft>
              <a:buSzPts val="4200"/>
              <a:buNone/>
              <a:defRPr/>
            </a:lvl4pPr>
            <a:lvl5pPr lvl="4" algn="ctr" rtl="0">
              <a:lnSpc>
                <a:spcPct val="100000"/>
              </a:lnSpc>
              <a:spcBef>
                <a:spcPts val="0"/>
              </a:spcBef>
              <a:spcAft>
                <a:spcPts val="0"/>
              </a:spcAft>
              <a:buSzPts val="4200"/>
              <a:buNone/>
              <a:defRPr/>
            </a:lvl5pPr>
            <a:lvl6pPr lvl="5" algn="ctr" rtl="0">
              <a:lnSpc>
                <a:spcPct val="100000"/>
              </a:lnSpc>
              <a:spcBef>
                <a:spcPts val="0"/>
              </a:spcBef>
              <a:spcAft>
                <a:spcPts val="0"/>
              </a:spcAft>
              <a:buSzPts val="4200"/>
              <a:buNone/>
              <a:defRPr/>
            </a:lvl6pPr>
            <a:lvl7pPr lvl="6" algn="ctr" rtl="0">
              <a:lnSpc>
                <a:spcPct val="100000"/>
              </a:lnSpc>
              <a:spcBef>
                <a:spcPts val="0"/>
              </a:spcBef>
              <a:spcAft>
                <a:spcPts val="0"/>
              </a:spcAft>
              <a:buSzPts val="4200"/>
              <a:buNone/>
              <a:defRPr/>
            </a:lvl7pPr>
            <a:lvl8pPr lvl="7" algn="ctr" rtl="0">
              <a:lnSpc>
                <a:spcPct val="100000"/>
              </a:lnSpc>
              <a:spcBef>
                <a:spcPts val="0"/>
              </a:spcBef>
              <a:spcAft>
                <a:spcPts val="0"/>
              </a:spcAft>
              <a:buSzPts val="4200"/>
              <a:buNone/>
              <a:defRPr/>
            </a:lvl8pPr>
            <a:lvl9pPr lvl="8" algn="ctr" rtl="0">
              <a:lnSpc>
                <a:spcPct val="100000"/>
              </a:lnSpc>
              <a:spcBef>
                <a:spcPts val="0"/>
              </a:spcBef>
              <a:spcAft>
                <a:spcPts val="0"/>
              </a:spcAft>
              <a:buSzPts val="4200"/>
              <a:buNone/>
              <a:defRPr/>
            </a:lvl9pPr>
          </a:lstStyle>
          <a:p>
            <a:endParaRPr/>
          </a:p>
        </p:txBody>
      </p:sp>
      <p:sp>
        <p:nvSpPr>
          <p:cNvPr id="49" name="Google Shape;49;p41"/>
          <p:cNvSpPr txBox="1">
            <a:spLocks noGrp="1"/>
          </p:cNvSpPr>
          <p:nvPr>
            <p:ph type="subTitle" idx="1"/>
          </p:nvPr>
        </p:nvSpPr>
        <p:spPr>
          <a:xfrm>
            <a:off x="4059600" y="4155440"/>
            <a:ext cx="4072800" cy="935200"/>
          </a:xfrm>
          <a:prstGeom prst="rect">
            <a:avLst/>
          </a:prstGeom>
          <a:noFill/>
          <a:ln>
            <a:noFill/>
          </a:ln>
        </p:spPr>
        <p:txBody>
          <a:bodyPr spcFirstLastPara="1" wrap="square" lIns="91425" tIns="91425" rIns="91425" bIns="91425" anchor="t" anchorCtr="0">
            <a:normAutofit/>
          </a:bodyPr>
          <a:lstStyle>
            <a:lvl1pPr lvl="0" algn="ctr" rtl="0">
              <a:lnSpc>
                <a:spcPct val="100000"/>
              </a:lnSpc>
              <a:spcBef>
                <a:spcPts val="0"/>
              </a:spcBef>
              <a:spcAft>
                <a:spcPts val="0"/>
              </a:spcAft>
              <a:buSzPts val="2100"/>
              <a:buFont typeface="Economica"/>
              <a:buNone/>
              <a:defRPr sz="2800">
                <a:latin typeface="Economica"/>
                <a:ea typeface="Economica"/>
                <a:cs typeface="Economica"/>
                <a:sym typeface="Economica"/>
              </a:defRPr>
            </a:lvl1pPr>
            <a:lvl2pPr lvl="1" algn="ctr" rtl="0">
              <a:lnSpc>
                <a:spcPct val="100000"/>
              </a:lnSpc>
              <a:spcBef>
                <a:spcPts val="0"/>
              </a:spcBef>
              <a:spcAft>
                <a:spcPts val="0"/>
              </a:spcAft>
              <a:buSzPts val="2100"/>
              <a:buFont typeface="Economica"/>
              <a:buNone/>
              <a:defRPr sz="2800">
                <a:latin typeface="Economica"/>
                <a:ea typeface="Economica"/>
                <a:cs typeface="Economica"/>
                <a:sym typeface="Economica"/>
              </a:defRPr>
            </a:lvl2pPr>
            <a:lvl3pPr lvl="2" algn="ctr" rtl="0">
              <a:lnSpc>
                <a:spcPct val="100000"/>
              </a:lnSpc>
              <a:spcBef>
                <a:spcPts val="0"/>
              </a:spcBef>
              <a:spcAft>
                <a:spcPts val="0"/>
              </a:spcAft>
              <a:buSzPts val="2100"/>
              <a:buFont typeface="Economica"/>
              <a:buNone/>
              <a:defRPr sz="2800">
                <a:latin typeface="Economica"/>
                <a:ea typeface="Economica"/>
                <a:cs typeface="Economica"/>
                <a:sym typeface="Economica"/>
              </a:defRPr>
            </a:lvl3pPr>
            <a:lvl4pPr lvl="3" algn="ctr" rtl="0">
              <a:lnSpc>
                <a:spcPct val="100000"/>
              </a:lnSpc>
              <a:spcBef>
                <a:spcPts val="0"/>
              </a:spcBef>
              <a:spcAft>
                <a:spcPts val="0"/>
              </a:spcAft>
              <a:buSzPts val="2100"/>
              <a:buFont typeface="Economica"/>
              <a:buNone/>
              <a:defRPr sz="2800">
                <a:latin typeface="Economica"/>
                <a:ea typeface="Economica"/>
                <a:cs typeface="Economica"/>
                <a:sym typeface="Economica"/>
              </a:defRPr>
            </a:lvl4pPr>
            <a:lvl5pPr lvl="4" algn="ctr" rtl="0">
              <a:lnSpc>
                <a:spcPct val="100000"/>
              </a:lnSpc>
              <a:spcBef>
                <a:spcPts val="0"/>
              </a:spcBef>
              <a:spcAft>
                <a:spcPts val="0"/>
              </a:spcAft>
              <a:buSzPts val="2100"/>
              <a:buFont typeface="Economica"/>
              <a:buNone/>
              <a:defRPr sz="2800">
                <a:latin typeface="Economica"/>
                <a:ea typeface="Economica"/>
                <a:cs typeface="Economica"/>
                <a:sym typeface="Economica"/>
              </a:defRPr>
            </a:lvl5pPr>
            <a:lvl6pPr lvl="5" algn="ctr" rtl="0">
              <a:lnSpc>
                <a:spcPct val="100000"/>
              </a:lnSpc>
              <a:spcBef>
                <a:spcPts val="0"/>
              </a:spcBef>
              <a:spcAft>
                <a:spcPts val="0"/>
              </a:spcAft>
              <a:buSzPts val="2100"/>
              <a:buFont typeface="Economica"/>
              <a:buNone/>
              <a:defRPr sz="2800">
                <a:latin typeface="Economica"/>
                <a:ea typeface="Economica"/>
                <a:cs typeface="Economica"/>
                <a:sym typeface="Economica"/>
              </a:defRPr>
            </a:lvl6pPr>
            <a:lvl7pPr lvl="6" algn="ctr" rtl="0">
              <a:lnSpc>
                <a:spcPct val="100000"/>
              </a:lnSpc>
              <a:spcBef>
                <a:spcPts val="0"/>
              </a:spcBef>
              <a:spcAft>
                <a:spcPts val="0"/>
              </a:spcAft>
              <a:buSzPts val="2100"/>
              <a:buFont typeface="Economica"/>
              <a:buNone/>
              <a:defRPr sz="2800">
                <a:latin typeface="Economica"/>
                <a:ea typeface="Economica"/>
                <a:cs typeface="Economica"/>
                <a:sym typeface="Economica"/>
              </a:defRPr>
            </a:lvl7pPr>
            <a:lvl8pPr lvl="7" algn="ctr" rtl="0">
              <a:lnSpc>
                <a:spcPct val="100000"/>
              </a:lnSpc>
              <a:spcBef>
                <a:spcPts val="0"/>
              </a:spcBef>
              <a:spcAft>
                <a:spcPts val="0"/>
              </a:spcAft>
              <a:buSzPts val="2100"/>
              <a:buFont typeface="Economica"/>
              <a:buNone/>
              <a:defRPr sz="2800">
                <a:latin typeface="Economica"/>
                <a:ea typeface="Economica"/>
                <a:cs typeface="Economica"/>
                <a:sym typeface="Economica"/>
              </a:defRPr>
            </a:lvl8pPr>
            <a:lvl9pPr lvl="8" algn="ctr" rtl="0">
              <a:lnSpc>
                <a:spcPct val="100000"/>
              </a:lnSpc>
              <a:spcBef>
                <a:spcPts val="0"/>
              </a:spcBef>
              <a:spcAft>
                <a:spcPts val="0"/>
              </a:spcAft>
              <a:buSzPts val="2100"/>
              <a:buFont typeface="Economica"/>
              <a:buNone/>
              <a:defRPr sz="2800">
                <a:latin typeface="Economica"/>
                <a:ea typeface="Economica"/>
                <a:cs typeface="Economica"/>
                <a:sym typeface="Economica"/>
              </a:defRPr>
            </a:lvl9pPr>
          </a:lstStyle>
          <a:p>
            <a:endParaRPr/>
          </a:p>
        </p:txBody>
      </p:sp>
      <p:sp>
        <p:nvSpPr>
          <p:cNvPr id="50" name="Google Shape;50;p4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6900092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51"/>
        <p:cNvGrpSpPr/>
        <p:nvPr/>
      </p:nvGrpSpPr>
      <p:grpSpPr>
        <a:xfrm>
          <a:off x="0" y="0"/>
          <a:ext cx="0" cy="0"/>
          <a:chOff x="0" y="0"/>
          <a:chExt cx="0" cy="0"/>
        </a:xfrm>
      </p:grpSpPr>
      <p:sp>
        <p:nvSpPr>
          <p:cNvPr id="52" name="Google Shape;52;p42"/>
          <p:cNvSpPr txBox="1">
            <a:spLocks noGrp="1"/>
          </p:cNvSpPr>
          <p:nvPr>
            <p:ph type="title"/>
          </p:nvPr>
        </p:nvSpPr>
        <p:spPr>
          <a:xfrm>
            <a:off x="415600" y="421233"/>
            <a:ext cx="11360800" cy="1108400"/>
          </a:xfrm>
          <a:prstGeom prst="rect">
            <a:avLst/>
          </a:prstGeom>
          <a:noFill/>
          <a:ln>
            <a:noFill/>
          </a:ln>
        </p:spPr>
        <p:txBody>
          <a:bodyPr spcFirstLastPara="1" wrap="square" lIns="91425" tIns="91425" rIns="91425" bIns="91425" anchor="b" anchorCtr="0">
            <a:normAutofit/>
          </a:bodyPr>
          <a:lstStyle>
            <a:lvl1pPr lvl="0" algn="l" rtl="0">
              <a:lnSpc>
                <a:spcPct val="100000"/>
              </a:lnSpc>
              <a:spcBef>
                <a:spcPts val="0"/>
              </a:spcBef>
              <a:spcAft>
                <a:spcPts val="0"/>
              </a:spcAft>
              <a:buSzPts val="4200"/>
              <a:buNone/>
              <a:defRPr/>
            </a:lvl1pPr>
            <a:lvl2pPr lvl="1" algn="l" rtl="0">
              <a:lnSpc>
                <a:spcPct val="100000"/>
              </a:lnSpc>
              <a:spcBef>
                <a:spcPts val="0"/>
              </a:spcBef>
              <a:spcAft>
                <a:spcPts val="0"/>
              </a:spcAft>
              <a:buSzPts val="4200"/>
              <a:buNone/>
              <a:defRPr/>
            </a:lvl2pPr>
            <a:lvl3pPr lvl="2" algn="l" rtl="0">
              <a:lnSpc>
                <a:spcPct val="100000"/>
              </a:lnSpc>
              <a:spcBef>
                <a:spcPts val="0"/>
              </a:spcBef>
              <a:spcAft>
                <a:spcPts val="0"/>
              </a:spcAft>
              <a:buSzPts val="4200"/>
              <a:buNone/>
              <a:defRPr/>
            </a:lvl3pPr>
            <a:lvl4pPr lvl="3" algn="l" rtl="0">
              <a:lnSpc>
                <a:spcPct val="100000"/>
              </a:lnSpc>
              <a:spcBef>
                <a:spcPts val="0"/>
              </a:spcBef>
              <a:spcAft>
                <a:spcPts val="0"/>
              </a:spcAft>
              <a:buSzPts val="4200"/>
              <a:buNone/>
              <a:defRPr/>
            </a:lvl4pPr>
            <a:lvl5pPr lvl="4" algn="l" rtl="0">
              <a:lnSpc>
                <a:spcPct val="100000"/>
              </a:lnSpc>
              <a:spcBef>
                <a:spcPts val="0"/>
              </a:spcBef>
              <a:spcAft>
                <a:spcPts val="0"/>
              </a:spcAft>
              <a:buSzPts val="4200"/>
              <a:buNone/>
              <a:defRPr/>
            </a:lvl5pPr>
            <a:lvl6pPr lvl="5" algn="l" rtl="0">
              <a:lnSpc>
                <a:spcPct val="100000"/>
              </a:lnSpc>
              <a:spcBef>
                <a:spcPts val="0"/>
              </a:spcBef>
              <a:spcAft>
                <a:spcPts val="0"/>
              </a:spcAft>
              <a:buSzPts val="4200"/>
              <a:buNone/>
              <a:defRPr/>
            </a:lvl6pPr>
            <a:lvl7pPr lvl="6" algn="l" rtl="0">
              <a:lnSpc>
                <a:spcPct val="100000"/>
              </a:lnSpc>
              <a:spcBef>
                <a:spcPts val="0"/>
              </a:spcBef>
              <a:spcAft>
                <a:spcPts val="0"/>
              </a:spcAft>
              <a:buSzPts val="4200"/>
              <a:buNone/>
              <a:defRPr/>
            </a:lvl7pPr>
            <a:lvl8pPr lvl="7" algn="l" rtl="0">
              <a:lnSpc>
                <a:spcPct val="100000"/>
              </a:lnSpc>
              <a:spcBef>
                <a:spcPts val="0"/>
              </a:spcBef>
              <a:spcAft>
                <a:spcPts val="0"/>
              </a:spcAft>
              <a:buSzPts val="4200"/>
              <a:buNone/>
              <a:defRPr/>
            </a:lvl8pPr>
            <a:lvl9pPr lvl="8" algn="l" rtl="0">
              <a:lnSpc>
                <a:spcPct val="100000"/>
              </a:lnSpc>
              <a:spcBef>
                <a:spcPts val="0"/>
              </a:spcBef>
              <a:spcAft>
                <a:spcPts val="0"/>
              </a:spcAft>
              <a:buSzPts val="4200"/>
              <a:buNone/>
              <a:defRPr/>
            </a:lvl9pPr>
          </a:lstStyle>
          <a:p>
            <a:endParaRPr/>
          </a:p>
        </p:txBody>
      </p:sp>
      <p:sp>
        <p:nvSpPr>
          <p:cNvPr id="53" name="Google Shape;53;p42"/>
          <p:cNvSpPr txBox="1">
            <a:spLocks noGrp="1"/>
          </p:cNvSpPr>
          <p:nvPr>
            <p:ph type="body" idx="1"/>
          </p:nvPr>
        </p:nvSpPr>
        <p:spPr>
          <a:xfrm>
            <a:off x="415600" y="1633633"/>
            <a:ext cx="5333200" cy="4472000"/>
          </a:xfrm>
          <a:prstGeom prst="rect">
            <a:avLst/>
          </a:prstGeom>
          <a:noFill/>
          <a:ln>
            <a:noFill/>
          </a:ln>
        </p:spPr>
        <p:txBody>
          <a:bodyPr spcFirstLastPara="1" wrap="square" lIns="91425" tIns="91425" rIns="91425" bIns="91425" anchor="t" anchorCtr="0">
            <a:normAutofit/>
          </a:bodyPr>
          <a:lstStyle>
            <a:lvl1pPr marL="609585" lvl="0" indent="-423323" algn="l" rtl="0">
              <a:lnSpc>
                <a:spcPct val="115000"/>
              </a:lnSpc>
              <a:spcBef>
                <a:spcPts val="0"/>
              </a:spcBef>
              <a:spcAft>
                <a:spcPts val="0"/>
              </a:spcAft>
              <a:buSzPts val="1400"/>
              <a:buChar char="●"/>
              <a:defRPr sz="1867"/>
            </a:lvl1pPr>
            <a:lvl2pPr marL="1219170" lvl="1" indent="-406390" algn="l" rtl="0">
              <a:lnSpc>
                <a:spcPct val="115000"/>
              </a:lnSpc>
              <a:spcBef>
                <a:spcPts val="0"/>
              </a:spcBef>
              <a:spcAft>
                <a:spcPts val="0"/>
              </a:spcAft>
              <a:buSzPts val="1200"/>
              <a:buChar char="○"/>
              <a:defRPr sz="1600"/>
            </a:lvl2pPr>
            <a:lvl3pPr marL="1828754" lvl="2" indent="-406390" algn="l" rtl="0">
              <a:lnSpc>
                <a:spcPct val="115000"/>
              </a:lnSpc>
              <a:spcBef>
                <a:spcPts val="0"/>
              </a:spcBef>
              <a:spcAft>
                <a:spcPts val="0"/>
              </a:spcAft>
              <a:buSzPts val="1200"/>
              <a:buChar char="■"/>
              <a:defRPr sz="1600"/>
            </a:lvl3pPr>
            <a:lvl4pPr marL="2438339" lvl="3" indent="-406390" algn="l" rtl="0">
              <a:lnSpc>
                <a:spcPct val="115000"/>
              </a:lnSpc>
              <a:spcBef>
                <a:spcPts val="0"/>
              </a:spcBef>
              <a:spcAft>
                <a:spcPts val="0"/>
              </a:spcAft>
              <a:buSzPts val="1200"/>
              <a:buChar char="●"/>
              <a:defRPr sz="1600"/>
            </a:lvl4pPr>
            <a:lvl5pPr marL="3047924" lvl="4" indent="-406390" algn="l" rtl="0">
              <a:lnSpc>
                <a:spcPct val="115000"/>
              </a:lnSpc>
              <a:spcBef>
                <a:spcPts val="0"/>
              </a:spcBef>
              <a:spcAft>
                <a:spcPts val="0"/>
              </a:spcAft>
              <a:buSzPts val="1200"/>
              <a:buChar char="○"/>
              <a:defRPr sz="1600"/>
            </a:lvl5pPr>
            <a:lvl6pPr marL="3657509" lvl="5" indent="-406390" algn="l" rtl="0">
              <a:lnSpc>
                <a:spcPct val="115000"/>
              </a:lnSpc>
              <a:spcBef>
                <a:spcPts val="0"/>
              </a:spcBef>
              <a:spcAft>
                <a:spcPts val="0"/>
              </a:spcAft>
              <a:buSzPts val="1200"/>
              <a:buChar char="■"/>
              <a:defRPr sz="1600"/>
            </a:lvl6pPr>
            <a:lvl7pPr marL="4267093" lvl="6" indent="-406390" algn="l" rtl="0">
              <a:lnSpc>
                <a:spcPct val="115000"/>
              </a:lnSpc>
              <a:spcBef>
                <a:spcPts val="0"/>
              </a:spcBef>
              <a:spcAft>
                <a:spcPts val="0"/>
              </a:spcAft>
              <a:buSzPts val="1200"/>
              <a:buChar char="●"/>
              <a:defRPr sz="1600"/>
            </a:lvl7pPr>
            <a:lvl8pPr marL="4876678" lvl="7" indent="-406390" algn="l" rtl="0">
              <a:lnSpc>
                <a:spcPct val="115000"/>
              </a:lnSpc>
              <a:spcBef>
                <a:spcPts val="0"/>
              </a:spcBef>
              <a:spcAft>
                <a:spcPts val="0"/>
              </a:spcAft>
              <a:buSzPts val="1200"/>
              <a:buChar char="○"/>
              <a:defRPr sz="1600"/>
            </a:lvl8pPr>
            <a:lvl9pPr marL="5486263" lvl="8" indent="-406390" algn="l" rtl="0">
              <a:lnSpc>
                <a:spcPct val="115000"/>
              </a:lnSpc>
              <a:spcBef>
                <a:spcPts val="0"/>
              </a:spcBef>
              <a:spcAft>
                <a:spcPts val="0"/>
              </a:spcAft>
              <a:buSzPts val="1200"/>
              <a:buChar char="■"/>
              <a:defRPr sz="1600"/>
            </a:lvl9pPr>
          </a:lstStyle>
          <a:p>
            <a:endParaRPr/>
          </a:p>
        </p:txBody>
      </p:sp>
      <p:sp>
        <p:nvSpPr>
          <p:cNvPr id="54" name="Google Shape;54;p42"/>
          <p:cNvSpPr txBox="1">
            <a:spLocks noGrp="1"/>
          </p:cNvSpPr>
          <p:nvPr>
            <p:ph type="body" idx="2"/>
          </p:nvPr>
        </p:nvSpPr>
        <p:spPr>
          <a:xfrm>
            <a:off x="6443200" y="1633633"/>
            <a:ext cx="5333200" cy="4472000"/>
          </a:xfrm>
          <a:prstGeom prst="rect">
            <a:avLst/>
          </a:prstGeom>
          <a:noFill/>
          <a:ln>
            <a:noFill/>
          </a:ln>
        </p:spPr>
        <p:txBody>
          <a:bodyPr spcFirstLastPara="1" wrap="square" lIns="91425" tIns="91425" rIns="91425" bIns="91425" anchor="t" anchorCtr="0">
            <a:normAutofit/>
          </a:bodyPr>
          <a:lstStyle>
            <a:lvl1pPr marL="609585" lvl="0" indent="-423323" algn="l" rtl="0">
              <a:lnSpc>
                <a:spcPct val="115000"/>
              </a:lnSpc>
              <a:spcBef>
                <a:spcPts val="0"/>
              </a:spcBef>
              <a:spcAft>
                <a:spcPts val="0"/>
              </a:spcAft>
              <a:buSzPts val="1400"/>
              <a:buChar char="●"/>
              <a:defRPr sz="1867"/>
            </a:lvl1pPr>
            <a:lvl2pPr marL="1219170" lvl="1" indent="-406390" algn="l" rtl="0">
              <a:lnSpc>
                <a:spcPct val="115000"/>
              </a:lnSpc>
              <a:spcBef>
                <a:spcPts val="0"/>
              </a:spcBef>
              <a:spcAft>
                <a:spcPts val="0"/>
              </a:spcAft>
              <a:buSzPts val="1200"/>
              <a:buChar char="○"/>
              <a:defRPr sz="1600"/>
            </a:lvl2pPr>
            <a:lvl3pPr marL="1828754" lvl="2" indent="-406390" algn="l" rtl="0">
              <a:lnSpc>
                <a:spcPct val="115000"/>
              </a:lnSpc>
              <a:spcBef>
                <a:spcPts val="0"/>
              </a:spcBef>
              <a:spcAft>
                <a:spcPts val="0"/>
              </a:spcAft>
              <a:buSzPts val="1200"/>
              <a:buChar char="■"/>
              <a:defRPr sz="1600"/>
            </a:lvl3pPr>
            <a:lvl4pPr marL="2438339" lvl="3" indent="-406390" algn="l" rtl="0">
              <a:lnSpc>
                <a:spcPct val="115000"/>
              </a:lnSpc>
              <a:spcBef>
                <a:spcPts val="0"/>
              </a:spcBef>
              <a:spcAft>
                <a:spcPts val="0"/>
              </a:spcAft>
              <a:buSzPts val="1200"/>
              <a:buChar char="●"/>
              <a:defRPr sz="1600"/>
            </a:lvl4pPr>
            <a:lvl5pPr marL="3047924" lvl="4" indent="-406390" algn="l" rtl="0">
              <a:lnSpc>
                <a:spcPct val="115000"/>
              </a:lnSpc>
              <a:spcBef>
                <a:spcPts val="0"/>
              </a:spcBef>
              <a:spcAft>
                <a:spcPts val="0"/>
              </a:spcAft>
              <a:buSzPts val="1200"/>
              <a:buChar char="○"/>
              <a:defRPr sz="1600"/>
            </a:lvl5pPr>
            <a:lvl6pPr marL="3657509" lvl="5" indent="-406390" algn="l" rtl="0">
              <a:lnSpc>
                <a:spcPct val="115000"/>
              </a:lnSpc>
              <a:spcBef>
                <a:spcPts val="0"/>
              </a:spcBef>
              <a:spcAft>
                <a:spcPts val="0"/>
              </a:spcAft>
              <a:buSzPts val="1200"/>
              <a:buChar char="■"/>
              <a:defRPr sz="1600"/>
            </a:lvl6pPr>
            <a:lvl7pPr marL="4267093" lvl="6" indent="-406390" algn="l" rtl="0">
              <a:lnSpc>
                <a:spcPct val="115000"/>
              </a:lnSpc>
              <a:spcBef>
                <a:spcPts val="0"/>
              </a:spcBef>
              <a:spcAft>
                <a:spcPts val="0"/>
              </a:spcAft>
              <a:buSzPts val="1200"/>
              <a:buChar char="●"/>
              <a:defRPr sz="1600"/>
            </a:lvl7pPr>
            <a:lvl8pPr marL="4876678" lvl="7" indent="-406390" algn="l" rtl="0">
              <a:lnSpc>
                <a:spcPct val="115000"/>
              </a:lnSpc>
              <a:spcBef>
                <a:spcPts val="0"/>
              </a:spcBef>
              <a:spcAft>
                <a:spcPts val="0"/>
              </a:spcAft>
              <a:buSzPts val="1200"/>
              <a:buChar char="○"/>
              <a:defRPr sz="1600"/>
            </a:lvl8pPr>
            <a:lvl9pPr marL="5486263" lvl="8" indent="-406390" algn="l" rtl="0">
              <a:lnSpc>
                <a:spcPct val="115000"/>
              </a:lnSpc>
              <a:spcBef>
                <a:spcPts val="0"/>
              </a:spcBef>
              <a:spcAft>
                <a:spcPts val="0"/>
              </a:spcAft>
              <a:buSzPts val="1200"/>
              <a:buChar char="■"/>
              <a:defRPr sz="1600"/>
            </a:lvl9pPr>
          </a:lstStyle>
          <a:p>
            <a:endParaRPr/>
          </a:p>
        </p:txBody>
      </p:sp>
      <p:sp>
        <p:nvSpPr>
          <p:cNvPr id="55" name="Google Shape;55;p4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37510891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56"/>
        <p:cNvGrpSpPr/>
        <p:nvPr/>
      </p:nvGrpSpPr>
      <p:grpSpPr>
        <a:xfrm>
          <a:off x="0" y="0"/>
          <a:ext cx="0" cy="0"/>
          <a:chOff x="0" y="0"/>
          <a:chExt cx="0" cy="0"/>
        </a:xfrm>
      </p:grpSpPr>
      <p:sp>
        <p:nvSpPr>
          <p:cNvPr id="57" name="Google Shape;57;p43"/>
          <p:cNvSpPr txBox="1">
            <a:spLocks noGrp="1"/>
          </p:cNvSpPr>
          <p:nvPr>
            <p:ph type="title"/>
          </p:nvPr>
        </p:nvSpPr>
        <p:spPr>
          <a:xfrm>
            <a:off x="415600" y="421233"/>
            <a:ext cx="11360800" cy="1108400"/>
          </a:xfrm>
          <a:prstGeom prst="rect">
            <a:avLst/>
          </a:prstGeom>
          <a:noFill/>
          <a:ln>
            <a:noFill/>
          </a:ln>
        </p:spPr>
        <p:txBody>
          <a:bodyPr spcFirstLastPara="1" wrap="square" lIns="91425" tIns="91425" rIns="91425" bIns="91425" anchor="b" anchorCtr="0">
            <a:normAutofit/>
          </a:bodyPr>
          <a:lstStyle>
            <a:lvl1pPr lvl="0" algn="l" rtl="0">
              <a:lnSpc>
                <a:spcPct val="100000"/>
              </a:lnSpc>
              <a:spcBef>
                <a:spcPts val="0"/>
              </a:spcBef>
              <a:spcAft>
                <a:spcPts val="0"/>
              </a:spcAft>
              <a:buSzPts val="4200"/>
              <a:buNone/>
              <a:defRPr/>
            </a:lvl1pPr>
            <a:lvl2pPr lvl="1" algn="l" rtl="0">
              <a:lnSpc>
                <a:spcPct val="100000"/>
              </a:lnSpc>
              <a:spcBef>
                <a:spcPts val="0"/>
              </a:spcBef>
              <a:spcAft>
                <a:spcPts val="0"/>
              </a:spcAft>
              <a:buSzPts val="4200"/>
              <a:buNone/>
              <a:defRPr/>
            </a:lvl2pPr>
            <a:lvl3pPr lvl="2" algn="l" rtl="0">
              <a:lnSpc>
                <a:spcPct val="100000"/>
              </a:lnSpc>
              <a:spcBef>
                <a:spcPts val="0"/>
              </a:spcBef>
              <a:spcAft>
                <a:spcPts val="0"/>
              </a:spcAft>
              <a:buSzPts val="4200"/>
              <a:buNone/>
              <a:defRPr/>
            </a:lvl3pPr>
            <a:lvl4pPr lvl="3" algn="l" rtl="0">
              <a:lnSpc>
                <a:spcPct val="100000"/>
              </a:lnSpc>
              <a:spcBef>
                <a:spcPts val="0"/>
              </a:spcBef>
              <a:spcAft>
                <a:spcPts val="0"/>
              </a:spcAft>
              <a:buSzPts val="4200"/>
              <a:buNone/>
              <a:defRPr/>
            </a:lvl4pPr>
            <a:lvl5pPr lvl="4" algn="l" rtl="0">
              <a:lnSpc>
                <a:spcPct val="100000"/>
              </a:lnSpc>
              <a:spcBef>
                <a:spcPts val="0"/>
              </a:spcBef>
              <a:spcAft>
                <a:spcPts val="0"/>
              </a:spcAft>
              <a:buSzPts val="4200"/>
              <a:buNone/>
              <a:defRPr/>
            </a:lvl5pPr>
            <a:lvl6pPr lvl="5" algn="l" rtl="0">
              <a:lnSpc>
                <a:spcPct val="100000"/>
              </a:lnSpc>
              <a:spcBef>
                <a:spcPts val="0"/>
              </a:spcBef>
              <a:spcAft>
                <a:spcPts val="0"/>
              </a:spcAft>
              <a:buSzPts val="4200"/>
              <a:buNone/>
              <a:defRPr/>
            </a:lvl6pPr>
            <a:lvl7pPr lvl="6" algn="l" rtl="0">
              <a:lnSpc>
                <a:spcPct val="100000"/>
              </a:lnSpc>
              <a:spcBef>
                <a:spcPts val="0"/>
              </a:spcBef>
              <a:spcAft>
                <a:spcPts val="0"/>
              </a:spcAft>
              <a:buSzPts val="4200"/>
              <a:buNone/>
              <a:defRPr/>
            </a:lvl7pPr>
            <a:lvl8pPr lvl="7" algn="l" rtl="0">
              <a:lnSpc>
                <a:spcPct val="100000"/>
              </a:lnSpc>
              <a:spcBef>
                <a:spcPts val="0"/>
              </a:spcBef>
              <a:spcAft>
                <a:spcPts val="0"/>
              </a:spcAft>
              <a:buSzPts val="4200"/>
              <a:buNone/>
              <a:defRPr/>
            </a:lvl8pPr>
            <a:lvl9pPr lvl="8" algn="l" rtl="0">
              <a:lnSpc>
                <a:spcPct val="100000"/>
              </a:lnSpc>
              <a:spcBef>
                <a:spcPts val="0"/>
              </a:spcBef>
              <a:spcAft>
                <a:spcPts val="0"/>
              </a:spcAft>
              <a:buSzPts val="4200"/>
              <a:buNone/>
              <a:defRPr/>
            </a:lvl9pPr>
          </a:lstStyle>
          <a:p>
            <a:endParaRPr/>
          </a:p>
        </p:txBody>
      </p:sp>
      <p:sp>
        <p:nvSpPr>
          <p:cNvPr id="58" name="Google Shape;58;p43"/>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9530402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59"/>
        <p:cNvGrpSpPr/>
        <p:nvPr/>
      </p:nvGrpSpPr>
      <p:grpSpPr>
        <a:xfrm>
          <a:off x="0" y="0"/>
          <a:ext cx="0" cy="0"/>
          <a:chOff x="0" y="0"/>
          <a:chExt cx="0" cy="0"/>
        </a:xfrm>
      </p:grpSpPr>
      <p:sp>
        <p:nvSpPr>
          <p:cNvPr id="60" name="Google Shape;60;p44"/>
          <p:cNvSpPr txBox="1">
            <a:spLocks noGrp="1"/>
          </p:cNvSpPr>
          <p:nvPr>
            <p:ph type="title"/>
          </p:nvPr>
        </p:nvSpPr>
        <p:spPr>
          <a:xfrm>
            <a:off x="415600" y="740800"/>
            <a:ext cx="3744000" cy="1007600"/>
          </a:xfrm>
          <a:prstGeom prst="rect">
            <a:avLst/>
          </a:prstGeom>
          <a:noFill/>
          <a:ln>
            <a:noFill/>
          </a:ln>
        </p:spPr>
        <p:txBody>
          <a:bodyPr spcFirstLastPara="1" wrap="square" lIns="91425" tIns="91425" rIns="91425" bIns="91425" anchor="b" anchorCtr="0">
            <a:normAutofit/>
          </a:bodyPr>
          <a:lstStyle>
            <a:lvl1pPr lvl="0" algn="l" rtl="0">
              <a:lnSpc>
                <a:spcPct val="100000"/>
              </a:lnSpc>
              <a:spcBef>
                <a:spcPts val="0"/>
              </a:spcBef>
              <a:spcAft>
                <a:spcPts val="0"/>
              </a:spcAft>
              <a:buSzPts val="3000"/>
              <a:buNone/>
              <a:defRPr sz="4000"/>
            </a:lvl1pPr>
            <a:lvl2pPr lvl="1" algn="l" rtl="0">
              <a:lnSpc>
                <a:spcPct val="100000"/>
              </a:lnSpc>
              <a:spcBef>
                <a:spcPts val="0"/>
              </a:spcBef>
              <a:spcAft>
                <a:spcPts val="0"/>
              </a:spcAft>
              <a:buSzPts val="3000"/>
              <a:buNone/>
              <a:defRPr sz="4000"/>
            </a:lvl2pPr>
            <a:lvl3pPr lvl="2" algn="l" rtl="0">
              <a:lnSpc>
                <a:spcPct val="100000"/>
              </a:lnSpc>
              <a:spcBef>
                <a:spcPts val="0"/>
              </a:spcBef>
              <a:spcAft>
                <a:spcPts val="0"/>
              </a:spcAft>
              <a:buSzPts val="3000"/>
              <a:buNone/>
              <a:defRPr sz="4000"/>
            </a:lvl3pPr>
            <a:lvl4pPr lvl="3" algn="l" rtl="0">
              <a:lnSpc>
                <a:spcPct val="100000"/>
              </a:lnSpc>
              <a:spcBef>
                <a:spcPts val="0"/>
              </a:spcBef>
              <a:spcAft>
                <a:spcPts val="0"/>
              </a:spcAft>
              <a:buSzPts val="3000"/>
              <a:buNone/>
              <a:defRPr sz="4000"/>
            </a:lvl4pPr>
            <a:lvl5pPr lvl="4" algn="l" rtl="0">
              <a:lnSpc>
                <a:spcPct val="100000"/>
              </a:lnSpc>
              <a:spcBef>
                <a:spcPts val="0"/>
              </a:spcBef>
              <a:spcAft>
                <a:spcPts val="0"/>
              </a:spcAft>
              <a:buSzPts val="3000"/>
              <a:buNone/>
              <a:defRPr sz="4000"/>
            </a:lvl5pPr>
            <a:lvl6pPr lvl="5" algn="l" rtl="0">
              <a:lnSpc>
                <a:spcPct val="100000"/>
              </a:lnSpc>
              <a:spcBef>
                <a:spcPts val="0"/>
              </a:spcBef>
              <a:spcAft>
                <a:spcPts val="0"/>
              </a:spcAft>
              <a:buSzPts val="3000"/>
              <a:buNone/>
              <a:defRPr sz="4000"/>
            </a:lvl6pPr>
            <a:lvl7pPr lvl="6" algn="l" rtl="0">
              <a:lnSpc>
                <a:spcPct val="100000"/>
              </a:lnSpc>
              <a:spcBef>
                <a:spcPts val="0"/>
              </a:spcBef>
              <a:spcAft>
                <a:spcPts val="0"/>
              </a:spcAft>
              <a:buSzPts val="3000"/>
              <a:buNone/>
              <a:defRPr sz="4000"/>
            </a:lvl7pPr>
            <a:lvl8pPr lvl="7" algn="l" rtl="0">
              <a:lnSpc>
                <a:spcPct val="100000"/>
              </a:lnSpc>
              <a:spcBef>
                <a:spcPts val="0"/>
              </a:spcBef>
              <a:spcAft>
                <a:spcPts val="0"/>
              </a:spcAft>
              <a:buSzPts val="3000"/>
              <a:buNone/>
              <a:defRPr sz="4000"/>
            </a:lvl8pPr>
            <a:lvl9pPr lvl="8" algn="l" rtl="0">
              <a:lnSpc>
                <a:spcPct val="100000"/>
              </a:lnSpc>
              <a:spcBef>
                <a:spcPts val="0"/>
              </a:spcBef>
              <a:spcAft>
                <a:spcPts val="0"/>
              </a:spcAft>
              <a:buSzPts val="3000"/>
              <a:buNone/>
              <a:defRPr sz="4000"/>
            </a:lvl9pPr>
          </a:lstStyle>
          <a:p>
            <a:endParaRPr/>
          </a:p>
        </p:txBody>
      </p:sp>
      <p:sp>
        <p:nvSpPr>
          <p:cNvPr id="61" name="Google Shape;61;p44"/>
          <p:cNvSpPr txBox="1">
            <a:spLocks noGrp="1"/>
          </p:cNvSpPr>
          <p:nvPr>
            <p:ph type="body" idx="1"/>
          </p:nvPr>
        </p:nvSpPr>
        <p:spPr>
          <a:xfrm>
            <a:off x="415600" y="1865867"/>
            <a:ext cx="3744000" cy="3713200"/>
          </a:xfrm>
          <a:prstGeom prst="rect">
            <a:avLst/>
          </a:prstGeom>
          <a:noFill/>
          <a:ln>
            <a:noFill/>
          </a:ln>
        </p:spPr>
        <p:txBody>
          <a:bodyPr spcFirstLastPara="1" wrap="square" lIns="91425" tIns="91425" rIns="91425" bIns="91425" anchor="t" anchorCtr="0">
            <a:normAutofit/>
          </a:bodyPr>
          <a:lstStyle>
            <a:lvl1pPr marL="609585" lvl="0" indent="-406390" algn="l" rtl="0">
              <a:lnSpc>
                <a:spcPct val="115000"/>
              </a:lnSpc>
              <a:spcBef>
                <a:spcPts val="0"/>
              </a:spcBef>
              <a:spcAft>
                <a:spcPts val="0"/>
              </a:spcAft>
              <a:buSzPts val="1200"/>
              <a:buChar char="●"/>
              <a:defRPr sz="1600"/>
            </a:lvl1pPr>
            <a:lvl2pPr marL="1219170" lvl="1" indent="-406390" algn="l" rtl="0">
              <a:lnSpc>
                <a:spcPct val="115000"/>
              </a:lnSpc>
              <a:spcBef>
                <a:spcPts val="0"/>
              </a:spcBef>
              <a:spcAft>
                <a:spcPts val="0"/>
              </a:spcAft>
              <a:buSzPts val="1200"/>
              <a:buChar char="○"/>
              <a:defRPr sz="1600"/>
            </a:lvl2pPr>
            <a:lvl3pPr marL="1828754" lvl="2" indent="-406390" algn="l" rtl="0">
              <a:lnSpc>
                <a:spcPct val="115000"/>
              </a:lnSpc>
              <a:spcBef>
                <a:spcPts val="0"/>
              </a:spcBef>
              <a:spcAft>
                <a:spcPts val="0"/>
              </a:spcAft>
              <a:buSzPts val="1200"/>
              <a:buChar char="■"/>
              <a:defRPr sz="1600"/>
            </a:lvl3pPr>
            <a:lvl4pPr marL="2438339" lvl="3" indent="-406390" algn="l" rtl="0">
              <a:lnSpc>
                <a:spcPct val="115000"/>
              </a:lnSpc>
              <a:spcBef>
                <a:spcPts val="0"/>
              </a:spcBef>
              <a:spcAft>
                <a:spcPts val="0"/>
              </a:spcAft>
              <a:buSzPts val="1200"/>
              <a:buChar char="●"/>
              <a:defRPr sz="1600"/>
            </a:lvl4pPr>
            <a:lvl5pPr marL="3047924" lvl="4" indent="-406390" algn="l" rtl="0">
              <a:lnSpc>
                <a:spcPct val="115000"/>
              </a:lnSpc>
              <a:spcBef>
                <a:spcPts val="0"/>
              </a:spcBef>
              <a:spcAft>
                <a:spcPts val="0"/>
              </a:spcAft>
              <a:buSzPts val="1200"/>
              <a:buChar char="○"/>
              <a:defRPr sz="1600"/>
            </a:lvl5pPr>
            <a:lvl6pPr marL="3657509" lvl="5" indent="-406390" algn="l" rtl="0">
              <a:lnSpc>
                <a:spcPct val="115000"/>
              </a:lnSpc>
              <a:spcBef>
                <a:spcPts val="0"/>
              </a:spcBef>
              <a:spcAft>
                <a:spcPts val="0"/>
              </a:spcAft>
              <a:buSzPts val="1200"/>
              <a:buChar char="■"/>
              <a:defRPr sz="1600"/>
            </a:lvl6pPr>
            <a:lvl7pPr marL="4267093" lvl="6" indent="-406390" algn="l" rtl="0">
              <a:lnSpc>
                <a:spcPct val="115000"/>
              </a:lnSpc>
              <a:spcBef>
                <a:spcPts val="0"/>
              </a:spcBef>
              <a:spcAft>
                <a:spcPts val="0"/>
              </a:spcAft>
              <a:buSzPts val="1200"/>
              <a:buChar char="●"/>
              <a:defRPr sz="1600"/>
            </a:lvl7pPr>
            <a:lvl8pPr marL="4876678" lvl="7" indent="-406390" algn="l" rtl="0">
              <a:lnSpc>
                <a:spcPct val="115000"/>
              </a:lnSpc>
              <a:spcBef>
                <a:spcPts val="0"/>
              </a:spcBef>
              <a:spcAft>
                <a:spcPts val="0"/>
              </a:spcAft>
              <a:buSzPts val="1200"/>
              <a:buChar char="○"/>
              <a:defRPr sz="1600"/>
            </a:lvl8pPr>
            <a:lvl9pPr marL="5486263" lvl="8" indent="-406390" algn="l" rtl="0">
              <a:lnSpc>
                <a:spcPct val="115000"/>
              </a:lnSpc>
              <a:spcBef>
                <a:spcPts val="0"/>
              </a:spcBef>
              <a:spcAft>
                <a:spcPts val="0"/>
              </a:spcAft>
              <a:buSzPts val="1200"/>
              <a:buChar char="■"/>
              <a:defRPr sz="1600"/>
            </a:lvl9pPr>
          </a:lstStyle>
          <a:p>
            <a:endParaRPr/>
          </a:p>
        </p:txBody>
      </p:sp>
      <p:sp>
        <p:nvSpPr>
          <p:cNvPr id="62" name="Google Shape;62;p44"/>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125661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63"/>
        <p:cNvGrpSpPr/>
        <p:nvPr/>
      </p:nvGrpSpPr>
      <p:grpSpPr>
        <a:xfrm>
          <a:off x="0" y="0"/>
          <a:ext cx="0" cy="0"/>
          <a:chOff x="0" y="0"/>
          <a:chExt cx="0" cy="0"/>
        </a:xfrm>
      </p:grpSpPr>
      <p:sp>
        <p:nvSpPr>
          <p:cNvPr id="64" name="Google Shape;64;p45"/>
          <p:cNvSpPr/>
          <p:nvPr/>
        </p:nvSpPr>
        <p:spPr>
          <a:xfrm>
            <a:off x="0" y="6727600"/>
            <a:ext cx="12192000" cy="130400"/>
          </a:xfrm>
          <a:prstGeom prst="rect">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867" b="0" i="0" u="none" strike="noStrike" cap="none">
              <a:solidFill>
                <a:srgbClr val="000000"/>
              </a:solidFill>
              <a:latin typeface="Arial"/>
              <a:ea typeface="Arial"/>
              <a:cs typeface="Arial"/>
              <a:sym typeface="Arial"/>
            </a:endParaRPr>
          </a:p>
        </p:txBody>
      </p:sp>
      <p:sp>
        <p:nvSpPr>
          <p:cNvPr id="65" name="Google Shape;65;p45"/>
          <p:cNvSpPr txBox="1">
            <a:spLocks noGrp="1"/>
          </p:cNvSpPr>
          <p:nvPr>
            <p:ph type="title"/>
          </p:nvPr>
        </p:nvSpPr>
        <p:spPr>
          <a:xfrm>
            <a:off x="653667" y="600200"/>
            <a:ext cx="7838400" cy="5454400"/>
          </a:xfrm>
          <a:prstGeom prst="rect">
            <a:avLst/>
          </a:prstGeom>
          <a:noFill/>
          <a:ln>
            <a:noFill/>
          </a:ln>
        </p:spPr>
        <p:txBody>
          <a:bodyPr spcFirstLastPara="1" wrap="square" lIns="91425" tIns="91425" rIns="91425" bIns="91425" anchor="ctr" anchorCtr="0">
            <a:normAutofit/>
          </a:bodyPr>
          <a:lstStyle>
            <a:lvl1pPr lvl="0" algn="l" rtl="0">
              <a:lnSpc>
                <a:spcPct val="100000"/>
              </a:lnSpc>
              <a:spcBef>
                <a:spcPts val="0"/>
              </a:spcBef>
              <a:spcAft>
                <a:spcPts val="0"/>
              </a:spcAft>
              <a:buSzPts val="4800"/>
              <a:buNone/>
              <a:defRPr sz="6400"/>
            </a:lvl1pPr>
            <a:lvl2pPr lvl="1" algn="l" rtl="0">
              <a:lnSpc>
                <a:spcPct val="100000"/>
              </a:lnSpc>
              <a:spcBef>
                <a:spcPts val="0"/>
              </a:spcBef>
              <a:spcAft>
                <a:spcPts val="0"/>
              </a:spcAft>
              <a:buSzPts val="4800"/>
              <a:buNone/>
              <a:defRPr sz="6400"/>
            </a:lvl2pPr>
            <a:lvl3pPr lvl="2" algn="l" rtl="0">
              <a:lnSpc>
                <a:spcPct val="100000"/>
              </a:lnSpc>
              <a:spcBef>
                <a:spcPts val="0"/>
              </a:spcBef>
              <a:spcAft>
                <a:spcPts val="0"/>
              </a:spcAft>
              <a:buSzPts val="4800"/>
              <a:buNone/>
              <a:defRPr sz="6400"/>
            </a:lvl3pPr>
            <a:lvl4pPr lvl="3" algn="l" rtl="0">
              <a:lnSpc>
                <a:spcPct val="100000"/>
              </a:lnSpc>
              <a:spcBef>
                <a:spcPts val="0"/>
              </a:spcBef>
              <a:spcAft>
                <a:spcPts val="0"/>
              </a:spcAft>
              <a:buSzPts val="4800"/>
              <a:buNone/>
              <a:defRPr sz="6400"/>
            </a:lvl4pPr>
            <a:lvl5pPr lvl="4" algn="l" rtl="0">
              <a:lnSpc>
                <a:spcPct val="100000"/>
              </a:lnSpc>
              <a:spcBef>
                <a:spcPts val="0"/>
              </a:spcBef>
              <a:spcAft>
                <a:spcPts val="0"/>
              </a:spcAft>
              <a:buSzPts val="4800"/>
              <a:buNone/>
              <a:defRPr sz="6400"/>
            </a:lvl5pPr>
            <a:lvl6pPr lvl="5" algn="l" rtl="0">
              <a:lnSpc>
                <a:spcPct val="100000"/>
              </a:lnSpc>
              <a:spcBef>
                <a:spcPts val="0"/>
              </a:spcBef>
              <a:spcAft>
                <a:spcPts val="0"/>
              </a:spcAft>
              <a:buSzPts val="4800"/>
              <a:buNone/>
              <a:defRPr sz="6400"/>
            </a:lvl6pPr>
            <a:lvl7pPr lvl="6" algn="l" rtl="0">
              <a:lnSpc>
                <a:spcPct val="100000"/>
              </a:lnSpc>
              <a:spcBef>
                <a:spcPts val="0"/>
              </a:spcBef>
              <a:spcAft>
                <a:spcPts val="0"/>
              </a:spcAft>
              <a:buSzPts val="4800"/>
              <a:buNone/>
              <a:defRPr sz="6400"/>
            </a:lvl7pPr>
            <a:lvl8pPr lvl="7" algn="l" rtl="0">
              <a:lnSpc>
                <a:spcPct val="100000"/>
              </a:lnSpc>
              <a:spcBef>
                <a:spcPts val="0"/>
              </a:spcBef>
              <a:spcAft>
                <a:spcPts val="0"/>
              </a:spcAft>
              <a:buSzPts val="4800"/>
              <a:buNone/>
              <a:defRPr sz="6400"/>
            </a:lvl8pPr>
            <a:lvl9pPr lvl="8" algn="l" rtl="0">
              <a:lnSpc>
                <a:spcPct val="100000"/>
              </a:lnSpc>
              <a:spcBef>
                <a:spcPts val="0"/>
              </a:spcBef>
              <a:spcAft>
                <a:spcPts val="0"/>
              </a:spcAft>
              <a:buSzPts val="4800"/>
              <a:buNone/>
              <a:defRPr sz="6400"/>
            </a:lvl9pPr>
          </a:lstStyle>
          <a:p>
            <a:endParaRPr/>
          </a:p>
        </p:txBody>
      </p:sp>
      <p:sp>
        <p:nvSpPr>
          <p:cNvPr id="66" name="Google Shape;66;p4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5472612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956664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67"/>
        <p:cNvGrpSpPr/>
        <p:nvPr/>
      </p:nvGrpSpPr>
      <p:grpSpPr>
        <a:xfrm>
          <a:off x="0" y="0"/>
          <a:ext cx="0" cy="0"/>
          <a:chOff x="0" y="0"/>
          <a:chExt cx="0" cy="0"/>
        </a:xfrm>
      </p:grpSpPr>
      <p:sp>
        <p:nvSpPr>
          <p:cNvPr id="68" name="Google Shape;68;p46"/>
          <p:cNvSpPr txBox="1">
            <a:spLocks noGrp="1"/>
          </p:cNvSpPr>
          <p:nvPr>
            <p:ph type="body" idx="1"/>
          </p:nvPr>
        </p:nvSpPr>
        <p:spPr>
          <a:xfrm>
            <a:off x="426000" y="5625233"/>
            <a:ext cx="7998400" cy="798400"/>
          </a:xfrm>
          <a:prstGeom prst="rect">
            <a:avLst/>
          </a:prstGeom>
          <a:noFill/>
          <a:ln>
            <a:noFill/>
          </a:ln>
        </p:spPr>
        <p:txBody>
          <a:bodyPr spcFirstLastPara="1" wrap="square" lIns="91425" tIns="91425" rIns="91425" bIns="91425" anchor="ctr" anchorCtr="0">
            <a:normAutofit/>
          </a:bodyPr>
          <a:lstStyle>
            <a:lvl1pPr marL="609585" lvl="0" indent="-304792" algn="l" rtl="0">
              <a:lnSpc>
                <a:spcPct val="100000"/>
              </a:lnSpc>
              <a:spcBef>
                <a:spcPts val="0"/>
              </a:spcBef>
              <a:spcAft>
                <a:spcPts val="0"/>
              </a:spcAft>
              <a:buSzPts val="2400"/>
              <a:buFont typeface="Economica"/>
              <a:buNone/>
              <a:defRPr sz="3200">
                <a:latin typeface="Economica"/>
                <a:ea typeface="Economica"/>
                <a:cs typeface="Economica"/>
                <a:sym typeface="Economica"/>
              </a:defRPr>
            </a:lvl1pPr>
          </a:lstStyle>
          <a:p>
            <a:endParaRPr/>
          </a:p>
        </p:txBody>
      </p:sp>
      <p:sp>
        <p:nvSpPr>
          <p:cNvPr id="69" name="Google Shape;69;p46"/>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40337021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2" y="1100141"/>
            <a:ext cx="9761951"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1219202" y="4246025"/>
            <a:ext cx="9761951" cy="1500187"/>
          </a:xfrm>
        </p:spPr>
        <p:txBody>
          <a:bodyPr/>
          <a:lstStyle>
            <a:lvl1pPr marL="0" indent="0">
              <a:buNone/>
              <a:defRPr sz="2400">
                <a:solidFill>
                  <a:schemeClr val="bg1"/>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
        <p:nvSpPr>
          <p:cNvPr id="7" name="Slide Number Placeholder 6"/>
          <p:cNvSpPr>
            <a:spLocks noGrp="1"/>
          </p:cNvSpPr>
          <p:nvPr>
            <p:ph type="sldNum" sz="quarter" idx="10"/>
          </p:nvPr>
        </p:nvSpPr>
        <p:spPr/>
        <p:txBody>
          <a:bodyPr/>
          <a:lstStyle/>
          <a:p>
            <a:fld id="{5DA2B50E-326C-7E4B-AB85-F0AE24E52BEF}" type="slidenum">
              <a:rPr lang="en-US" smtClean="0"/>
              <a:t>‹#›</a:t>
            </a:fld>
            <a:endParaRPr lang="en-US"/>
          </a:p>
        </p:txBody>
      </p:sp>
    </p:spTree>
    <p:extLst>
      <p:ext uri="{BB962C8B-B14F-4D97-AF65-F5344CB8AC3E}">
        <p14:creationId xmlns:p14="http://schemas.microsoft.com/office/powerpoint/2010/main" val="368548241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7" name="Slide Number Placeholder 6"/>
          <p:cNvSpPr>
            <a:spLocks noGrp="1"/>
          </p:cNvSpPr>
          <p:nvPr>
            <p:ph type="sldNum" sz="quarter" idx="10"/>
          </p:nvPr>
        </p:nvSpPr>
        <p:spPr/>
        <p:txBody>
          <a:bodyPr/>
          <a:lstStyle/>
          <a:p>
            <a:fld id="{5DA2B50E-326C-7E4B-AB85-F0AE24E52BEF}" type="slidenum">
              <a:rPr lang="en-US" smtClean="0"/>
              <a:t>‹#›</a:t>
            </a:fld>
            <a:endParaRPr lang="en-US"/>
          </a:p>
        </p:txBody>
      </p:sp>
    </p:spTree>
    <p:extLst>
      <p:ext uri="{BB962C8B-B14F-4D97-AF65-F5344CB8AC3E}">
        <p14:creationId xmlns:p14="http://schemas.microsoft.com/office/powerpoint/2010/main" val="157901161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1C02F836-E043-4F13-9216-EEAB802FEE5B}" type="datetimeFigureOut">
              <a:rPr lang="en-US"/>
              <a:pPr>
                <a:defRPr/>
              </a:pPr>
              <a:t>6/21/2022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1696042-0958-45D4-952C-351702BC20DD}" type="slidenum">
              <a:rPr lang="en-US"/>
              <a:pPr>
                <a:defRPr/>
              </a:pPr>
              <a:t>‹#›</a:t>
            </a:fld>
            <a:endParaRPr lang="en-US"/>
          </a:p>
        </p:txBody>
      </p:sp>
    </p:spTree>
    <p:extLst>
      <p:ext uri="{BB962C8B-B14F-4D97-AF65-F5344CB8AC3E}">
        <p14:creationId xmlns:p14="http://schemas.microsoft.com/office/powerpoint/2010/main" val="38113287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B9B4A9F0-B572-48E1-98F3-C04BC140A686}" type="datetimeFigureOut">
              <a:rPr lang="en-US"/>
              <a:pPr>
                <a:defRPr/>
              </a:pPr>
              <a:t>6/21/2022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D54B86B-1ECF-403B-ADAC-2A915220217E}" type="slidenum">
              <a:rPr lang="en-US"/>
              <a:pPr>
                <a:defRPr/>
              </a:pPr>
              <a:t>‹#›</a:t>
            </a:fld>
            <a:endParaRPr lang="en-US"/>
          </a:p>
        </p:txBody>
      </p:sp>
    </p:spTree>
    <p:extLst>
      <p:ext uri="{BB962C8B-B14F-4D97-AF65-F5344CB8AC3E}">
        <p14:creationId xmlns:p14="http://schemas.microsoft.com/office/powerpoint/2010/main" val="182023687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defTabSz="914377">
              <a:defRPr/>
            </a:pPr>
            <a:fld id="{1418B0A0-70F9-46C6-A065-A54EBD850D75}" type="datetimeFigureOut">
              <a:rPr lang="en-US" sz="1200" smtClean="0">
                <a:solidFill>
                  <a:prstClr val="black">
                    <a:tint val="75000"/>
                  </a:prstClr>
                </a:solidFill>
              </a:rPr>
              <a:pPr defTabSz="914377">
                <a:defRPr/>
              </a:pPr>
              <a:t>6/21/2022</a:t>
            </a:fld>
            <a:endParaRPr lang="en-US" sz="1200">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lgn="ctr" defTabSz="914377">
              <a:defRPr/>
            </a:pPr>
            <a:endParaRPr lang="en-US" sz="1200">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defTabSz="914377">
              <a:defRPr/>
            </a:pPr>
            <a:fld id="{3A4E13DB-E751-4924-BA4F-4FCE2104B995}" type="slidenum">
              <a:rPr lang="en-US" smtClean="0">
                <a:solidFill>
                  <a:prstClr val="black">
                    <a:tint val="75000"/>
                  </a:prstClr>
                </a:solidFill>
              </a:rPr>
              <a:pPr defTabSz="914377">
                <a:defRPr/>
              </a:pPr>
              <a:t>‹#›</a:t>
            </a:fld>
            <a:endParaRPr lang="en-US">
              <a:solidFill>
                <a:prstClr val="black">
                  <a:tint val="75000"/>
                </a:prstClr>
              </a:solidFill>
            </a:endParaRPr>
          </a:p>
        </p:txBody>
      </p:sp>
    </p:spTree>
    <p:extLst>
      <p:ext uri="{BB962C8B-B14F-4D97-AF65-F5344CB8AC3E}">
        <p14:creationId xmlns:p14="http://schemas.microsoft.com/office/powerpoint/2010/main" val="161056363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A0C0817-A112-4847-8014-A94B7D2A4EA3}" type="datetime1">
              <a:rPr lang="en-US" smtClean="0"/>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4067425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6/21/2022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32711896"/>
      </p:ext>
    </p:extLst>
  </p:cSld>
  <p:clrMapOvr>
    <a:masterClrMapping/>
  </p:clrMapOvr>
  <p:hf sldNum="0"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646AA-F36E-4540-911D-FFFC0A0EF24A}" type="datetime1">
              <a:rPr lang="en-US" smtClean="0"/>
              <a:t>6/21/2022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57511763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6FA2B21-3FCD-4721-B95C-427943F61125}" type="datetime1">
              <a:rPr lang="en-US" smtClean="0"/>
              <a:t>6/21/2022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7159209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8"/>
        <p:cNvGrpSpPr/>
        <p:nvPr/>
      </p:nvGrpSpPr>
      <p:grpSpPr>
        <a:xfrm>
          <a:off x="0" y="0"/>
          <a:ext cx="0" cy="0"/>
          <a:chOff x="0" y="0"/>
          <a:chExt cx="0" cy="0"/>
        </a:xfrm>
      </p:grpSpPr>
      <p:sp>
        <p:nvSpPr>
          <p:cNvPr id="59" name="Google Shape;59;p5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53"/>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53"/>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498837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6FA2B21-3FCD-4721-B95C-427943F61125}" type="datetime1">
              <a:rPr lang="en-US" smtClean="0"/>
              <a:t>6/21/2022</a:t>
            </a:fld>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086133006"/>
      </p:ext>
    </p:extLst>
  </p:cSld>
  <p:clrMapOvr>
    <a:masterClrMapping/>
  </p:clrMapOvr>
  <p:hf sldNum="0"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9A96C99-B8F8-4528-BD05-0E16E943DC09}" type="datetime1">
              <a:rPr lang="en-US" smtClean="0"/>
              <a:t>6/21/2022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8869364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03636942-C211-4B28-8DBD-C953E00AF71B}" type="datetime1">
              <a:rPr lang="en-US" smtClean="0"/>
              <a:t>6/21/2022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6702716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6/21/2022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555288042"/>
      </p:ext>
    </p:extLst>
  </p:cSld>
  <p:clrMapOvr>
    <a:masterClrMapping/>
  </p:clrMapOvr>
  <p:hf sldNum="0"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778CE86-875F-4587-BCF6-FA054AFC0D53}" type="datetime1">
              <a:rPr lang="en-US" smtClean="0"/>
              <a:pPr/>
              <a:t>6/21/2022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2829204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6/21/2022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164987071"/>
      </p:ext>
    </p:extLst>
  </p:cSld>
  <p:clrMapOvr>
    <a:masterClrMapping/>
  </p:clrMapOvr>
  <p:hf sldNum="0"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6/21/2022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367109254"/>
      </p:ext>
    </p:extLst>
  </p:cSld>
  <p:clrMapOvr>
    <a:masterClrMapping/>
  </p:clrMapOvr>
  <p:hf sldNum="0"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6/21/2022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996994323"/>
      </p:ext>
    </p:extLst>
  </p:cSld>
  <p:clrMapOvr>
    <a:masterClrMapping/>
  </p:clrMapOvr>
  <p:hf sldNum="0"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6FA2B21-3FCD-4721-B95C-427943F61125}" type="datetime1">
              <a:rPr lang="en-US" smtClean="0"/>
              <a:t>6/21/2022</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85508687"/>
      </p:ext>
    </p:extLst>
  </p:cSld>
  <p:clrMapOvr>
    <a:masterClrMapping/>
  </p:clrMapOvr>
  <p:hf sldNum="0"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6FA2B21-3FCD-4721-B95C-427943F61125}" type="datetime1">
              <a:rPr lang="en-US" smtClean="0"/>
              <a:t>6/21/2022</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390695606"/>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5"/>
        <p:cNvGrpSpPr/>
        <p:nvPr/>
      </p:nvGrpSpPr>
      <p:grpSpPr>
        <a:xfrm>
          <a:off x="0" y="0"/>
          <a:ext cx="0" cy="0"/>
          <a:chOff x="0" y="0"/>
          <a:chExt cx="0" cy="0"/>
        </a:xfrm>
      </p:grpSpPr>
      <p:sp>
        <p:nvSpPr>
          <p:cNvPr id="66" name="Google Shape;66;p54"/>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54"/>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54"/>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7683823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F6FA2B21-3FCD-4721-B95C-427943F61125}" type="datetime1">
              <a:rPr lang="en-US" smtClean="0"/>
              <a:t>6/21/2022</a:t>
            </a:fld>
            <a:endParaRPr lang="en-US"/>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135863141"/>
      </p:ext>
    </p:extLst>
  </p:cSld>
  <p:clrMapOvr>
    <a:masterClrMapping/>
  </p:clrMapOvr>
  <p:hf sldNum="0"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6/21/2022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155732100"/>
      </p:ext>
    </p:extLst>
  </p:cSld>
  <p:clrMapOvr>
    <a:masterClrMapping/>
  </p:clrMapOvr>
  <p:hf sldNum="0"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FA2B21-3FCD-4721-B95C-427943F61125}" type="datetime1">
              <a:rPr lang="en-US" smtClean="0"/>
              <a:t>6/21/2022</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2969212126"/>
      </p:ext>
    </p:extLst>
  </p:cSld>
  <p:clrMapOvr>
    <a:masterClrMapping/>
  </p:clrMapOvr>
  <p:hf sldNum="0"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32B432-ACDA-4023-A761-2BAB76577B62}" type="datetime1">
              <a:rPr lang="en-US" smtClean="0"/>
              <a:t>6/21/2022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9369932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2"/>
        <p:cNvGrpSpPr/>
        <p:nvPr/>
      </p:nvGrpSpPr>
      <p:grpSpPr>
        <a:xfrm>
          <a:off x="0" y="0"/>
          <a:ext cx="0" cy="0"/>
          <a:chOff x="0" y="0"/>
          <a:chExt cx="0" cy="0"/>
        </a:xfrm>
      </p:grpSpPr>
      <p:sp>
        <p:nvSpPr>
          <p:cNvPr id="73" name="Google Shape;73;p5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55"/>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851721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8"/>
        <p:cNvGrpSpPr/>
        <p:nvPr/>
      </p:nvGrpSpPr>
      <p:grpSpPr>
        <a:xfrm>
          <a:off x="0" y="0"/>
          <a:ext cx="0" cy="0"/>
          <a:chOff x="0" y="0"/>
          <a:chExt cx="0" cy="0"/>
        </a:xfrm>
      </p:grpSpPr>
      <p:sp>
        <p:nvSpPr>
          <p:cNvPr id="79" name="Google Shape;79;p56"/>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6"/>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5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289958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13" Type="http://schemas.openxmlformats.org/officeDocument/2006/relationships/theme" Target="../theme/theme2.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slideLayout" Target="../slideLayouts/slideLayout21.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theme" Target="../theme/theme3.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image" Target="../media/image5.png"/><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image" Target="../media/image4.png"/><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theme" Target="../theme/theme4.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53.xml"/><Relationship Id="rId7" Type="http://schemas.openxmlformats.org/officeDocument/2006/relationships/image" Target="../media/image9.png"/><Relationship Id="rId2" Type="http://schemas.openxmlformats.org/officeDocument/2006/relationships/slideLayout" Target="../slideLayouts/slideLayout52.xml"/><Relationship Id="rId1" Type="http://schemas.openxmlformats.org/officeDocument/2006/relationships/slideLayout" Target="../slideLayouts/slideLayout51.xml"/><Relationship Id="rId6" Type="http://schemas.openxmlformats.org/officeDocument/2006/relationships/theme" Target="../theme/theme5.xml"/><Relationship Id="rId5" Type="http://schemas.openxmlformats.org/officeDocument/2006/relationships/slideLayout" Target="../slideLayouts/slideLayout55.xml"/><Relationship Id="rId4"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slideLayout" Target="../slideLayouts/slideLayout7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slideLayout" Target="../slideLayouts/slideLayout72.xml"/><Relationship Id="rId2" Type="http://schemas.openxmlformats.org/officeDocument/2006/relationships/slideLayout" Target="../slideLayouts/slideLayout57.xml"/><Relationship Id="rId16" Type="http://schemas.openxmlformats.org/officeDocument/2006/relationships/slideLayout" Target="../slideLayouts/slideLayout71.xml"/><Relationship Id="rId20" Type="http://schemas.openxmlformats.org/officeDocument/2006/relationships/image" Target="../media/image11.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10" Type="http://schemas.openxmlformats.org/officeDocument/2006/relationships/slideLayout" Target="../slideLayouts/slideLayout65.xml"/><Relationship Id="rId19" Type="http://schemas.openxmlformats.org/officeDocument/2006/relationships/theme" Target="../theme/theme6.xml"/><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6"/>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50590078"/>
      </p:ext>
    </p:extLst>
  </p:cSld>
  <p:clrMap bg1="lt1" tx1="dk1" bg2="dk2" tx2="lt2" accent1="accent1" accent2="accent2" accent3="accent3" accent4="accent4" accent5="accent5" accent6="accent6" hlink="hlink" folHlink="folHlink"/>
  <p:sldLayoutIdLst>
    <p:sldLayoutId id="2147483733"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E956EA9-52DC-4C79-8436-F25956EB77D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AE180C7-4090-4EA6-9D77-3505A99CA4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B221AE2-4CDF-4F41-A90D-AE4B0C6B347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7D4CB2-9D44-4092-AC69-8BFE3EEAB4A9}" type="datetimeFigureOut">
              <a:rPr lang="en-US" smtClean="0"/>
              <a:t>6/21/2022</a:t>
            </a:fld>
            <a:endParaRPr lang="en-US"/>
          </a:p>
        </p:txBody>
      </p:sp>
      <p:sp>
        <p:nvSpPr>
          <p:cNvPr id="5" name="Footer Placeholder 4">
            <a:extLst>
              <a:ext uri="{FF2B5EF4-FFF2-40B4-BE49-F238E27FC236}">
                <a16:creationId xmlns:a16="http://schemas.microsoft.com/office/drawing/2014/main" id="{2B427B06-07FB-424C-B833-B179AF7C77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71BBC66-1472-4637-AD3D-77543395BC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5475CB-CD26-4DB4-962C-7F3957694A30}" type="slidenum">
              <a:rPr lang="en-US" smtClean="0"/>
              <a:t>‹#›</a:t>
            </a:fld>
            <a:endParaRPr lang="en-US"/>
          </a:p>
        </p:txBody>
      </p:sp>
    </p:spTree>
    <p:extLst>
      <p:ext uri="{BB962C8B-B14F-4D97-AF65-F5344CB8AC3E}">
        <p14:creationId xmlns:p14="http://schemas.microsoft.com/office/powerpoint/2010/main" val="378787328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F6FA2B21-3FCD-4721-B95C-427943F61125}" type="datetime1">
              <a:rPr lang="en-US" smtClean="0"/>
              <a:t>6/21/2022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464821694"/>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 id="2147483771" r:id="rId14"/>
    <p:sldLayoutId id="2147483772" r:id="rId15"/>
    <p:sldLayoutId id="2147483773" r:id="rId16"/>
    <p:sldLayoutId id="2147483774" r:id="rId17"/>
  </p:sldLayoutIdLst>
  <p:hf sldNum="0"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32"/>
          <p:cNvSpPr txBox="1">
            <a:spLocks noGrp="1"/>
          </p:cNvSpPr>
          <p:nvPr>
            <p:ph type="title"/>
          </p:nvPr>
        </p:nvSpPr>
        <p:spPr>
          <a:xfrm>
            <a:off x="415600" y="421233"/>
            <a:ext cx="11360800" cy="1108400"/>
          </a:xfrm>
          <a:prstGeom prst="rect">
            <a:avLst/>
          </a:prstGeom>
          <a:noFill/>
          <a:ln>
            <a:noFill/>
          </a:ln>
        </p:spPr>
        <p:txBody>
          <a:bodyPr spcFirstLastPara="1" wrap="square" lIns="91425" tIns="91425" rIns="91425" bIns="91425" anchor="b" anchorCtr="0">
            <a:normAutofit/>
          </a:bodyPr>
          <a:lstStyle>
            <a:lvl1pPr marR="0" lvl="0"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1pPr>
            <a:lvl2pPr marR="0" lvl="1"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2pPr>
            <a:lvl3pPr marR="0" lvl="2"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3pPr>
            <a:lvl4pPr marR="0" lvl="3"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4pPr>
            <a:lvl5pPr marR="0" lvl="4"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5pPr>
            <a:lvl6pPr marR="0" lvl="5"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6pPr>
            <a:lvl7pPr marR="0" lvl="6"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7pPr>
            <a:lvl8pPr marR="0" lvl="7"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8pPr>
            <a:lvl9pPr marR="0" lvl="8" algn="l" rtl="0">
              <a:lnSpc>
                <a:spcPct val="100000"/>
              </a:lnSpc>
              <a:spcBef>
                <a:spcPts val="0"/>
              </a:spcBef>
              <a:spcAft>
                <a:spcPts val="0"/>
              </a:spcAft>
              <a:buClr>
                <a:schemeClr val="dk1"/>
              </a:buClr>
              <a:buSzPts val="4200"/>
              <a:buFont typeface="Economica"/>
              <a:buNone/>
              <a:defRPr sz="4200" b="0" i="0" u="none" strike="noStrike" cap="none">
                <a:solidFill>
                  <a:schemeClr val="dk1"/>
                </a:solidFill>
                <a:latin typeface="Economica"/>
                <a:ea typeface="Economica"/>
                <a:cs typeface="Economica"/>
                <a:sym typeface="Economica"/>
              </a:defRPr>
            </a:lvl9pPr>
          </a:lstStyle>
          <a:p>
            <a:endParaRPr/>
          </a:p>
        </p:txBody>
      </p:sp>
      <p:sp>
        <p:nvSpPr>
          <p:cNvPr id="7" name="Google Shape;7;p32"/>
          <p:cNvSpPr txBox="1">
            <a:spLocks noGrp="1"/>
          </p:cNvSpPr>
          <p:nvPr>
            <p:ph type="body" idx="1"/>
          </p:nvPr>
        </p:nvSpPr>
        <p:spPr>
          <a:xfrm>
            <a:off x="415600" y="1633633"/>
            <a:ext cx="11360800" cy="44720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1"/>
              </a:buClr>
              <a:buSzPts val="1800"/>
              <a:buFont typeface="Open Sans"/>
              <a:buChar char="●"/>
              <a:defRPr sz="1800" b="0" i="0" u="none" strike="noStrike" cap="none">
                <a:solidFill>
                  <a:schemeClr val="dk1"/>
                </a:solidFill>
                <a:latin typeface="Open Sans"/>
                <a:ea typeface="Open Sans"/>
                <a:cs typeface="Open Sans"/>
                <a:sym typeface="Open Sans"/>
              </a:defRPr>
            </a:lvl1pPr>
            <a:lvl2pPr marL="914400" marR="0" lvl="1" indent="-317500"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2pPr>
            <a:lvl3pPr marL="1371600" marR="0" lvl="2" indent="-317500"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3pPr>
            <a:lvl4pPr marL="1828800" marR="0" lvl="3" indent="-317500"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4pPr>
            <a:lvl5pPr marL="2286000" marR="0" lvl="4" indent="-317500"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5pPr>
            <a:lvl6pPr marL="2743200" marR="0" lvl="5" indent="-317500"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6pPr>
            <a:lvl7pPr marL="3200400" marR="0" lvl="6" indent="-317500"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7pPr>
            <a:lvl8pPr marL="3657600" marR="0" lvl="7" indent="-317500"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8pPr>
            <a:lvl9pPr marL="4114800" marR="0" lvl="8" indent="-317500" algn="l" rtl="0">
              <a:lnSpc>
                <a:spcPct val="115000"/>
              </a:lnSpc>
              <a:spcBef>
                <a:spcPts val="0"/>
              </a:spcBef>
              <a:spcAft>
                <a:spcPts val="0"/>
              </a:spcAft>
              <a:buClr>
                <a:schemeClr val="dk1"/>
              </a:buClr>
              <a:buSzPts val="1400"/>
              <a:buFont typeface="Open Sans"/>
              <a:buChar char="■"/>
              <a:defRPr sz="1400" b="0" i="0" u="none" strike="noStrike" cap="none">
                <a:solidFill>
                  <a:schemeClr val="dk1"/>
                </a:solidFill>
                <a:latin typeface="Open Sans"/>
                <a:ea typeface="Open Sans"/>
                <a:cs typeface="Open Sans"/>
                <a:sym typeface="Open Sans"/>
              </a:defRPr>
            </a:lvl9pPr>
          </a:lstStyle>
          <a:p>
            <a:endParaRPr/>
          </a:p>
        </p:txBody>
      </p:sp>
      <p:sp>
        <p:nvSpPr>
          <p:cNvPr id="8" name="Google Shape;8;p32"/>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1pPr>
            <a:lvl2pPr marL="0" marR="0" lvl="1"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2pPr>
            <a:lvl3pPr marL="0" marR="0" lvl="2"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3pPr>
            <a:lvl4pPr marL="0" marR="0" lvl="3"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4pPr>
            <a:lvl5pPr marL="0" marR="0" lvl="4"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5pPr>
            <a:lvl6pPr marL="0" marR="0" lvl="5"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6pPr>
            <a:lvl7pPr marL="0" marR="0" lvl="6"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7pPr>
            <a:lvl8pPr marL="0" marR="0" lvl="7"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8pPr>
            <a:lvl9pPr marL="0" marR="0" lvl="8" indent="0" algn="r" rtl="0">
              <a:lnSpc>
                <a:spcPct val="100000"/>
              </a:lnSpc>
              <a:spcBef>
                <a:spcPts val="0"/>
              </a:spcBef>
              <a:spcAft>
                <a:spcPts val="0"/>
              </a:spcAft>
              <a:buClr>
                <a:srgbClr val="000000"/>
              </a:buClr>
              <a:buSzPts val="1000"/>
              <a:buFont typeface="Arial"/>
              <a:buNone/>
              <a:defRPr sz="1333" b="0" i="0" u="none" strike="noStrike" cap="none">
                <a:solidFill>
                  <a:schemeClr val="dk1"/>
                </a:solidFill>
                <a:latin typeface="Economica"/>
                <a:ea typeface="Economica"/>
                <a:cs typeface="Economica"/>
                <a:sym typeface="Economica"/>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3714408002"/>
      </p:ext>
    </p:extLst>
  </p:cSld>
  <p:clrMap bg1="lt1" tx1="dk1" bg2="dk2" tx2="lt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351" y="1090895"/>
            <a:ext cx="97573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17351" y="2502792"/>
            <a:ext cx="9757300" cy="32643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425507" y="6283200"/>
            <a:ext cx="597408"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A2B50E-326C-7E4B-AB85-F0AE24E52BEF}" type="slidenum">
              <a:rPr lang="en-US" smtClean="0"/>
              <a:t>‹#›</a:t>
            </a:fld>
            <a:endParaRPr lang="en-US"/>
          </a:p>
        </p:txBody>
      </p:sp>
      <p:pic>
        <p:nvPicPr>
          <p:cNvPr id="9" name="Picture 8"/>
          <p:cNvPicPr>
            <a:picLocks noChangeAspect="1"/>
          </p:cNvPicPr>
          <p:nvPr userDrawn="1"/>
        </p:nvPicPr>
        <p:blipFill>
          <a:blip r:embed="rId7" cstate="hqprint">
            <a:extLst>
              <a:ext uri="{28A0092B-C50C-407E-A947-70E740481C1C}">
                <a14:useLocalDpi xmlns:a14="http://schemas.microsoft.com/office/drawing/2010/main" val="0"/>
              </a:ext>
            </a:extLst>
          </a:blip>
          <a:stretch>
            <a:fillRect/>
          </a:stretch>
        </p:blipFill>
        <p:spPr>
          <a:xfrm>
            <a:off x="1217352" y="0"/>
            <a:ext cx="938784" cy="789952"/>
          </a:xfrm>
          <a:prstGeom prst="rect">
            <a:avLst/>
          </a:prstGeom>
        </p:spPr>
      </p:pic>
      <p:pic>
        <p:nvPicPr>
          <p:cNvPr id="10" name="Picture 9"/>
          <p:cNvPicPr>
            <a:picLocks noChangeAspect="1"/>
          </p:cNvPicPr>
          <p:nvPr userDrawn="1"/>
        </p:nvPicPr>
        <p:blipFill>
          <a:blip r:embed="rId8" cstate="hqprint">
            <a:extLst>
              <a:ext uri="{28A0092B-C50C-407E-A947-70E740481C1C}">
                <a14:useLocalDpi xmlns:a14="http://schemas.microsoft.com/office/drawing/2010/main" val="0"/>
              </a:ext>
            </a:extLst>
          </a:blip>
          <a:stretch>
            <a:fillRect/>
          </a:stretch>
        </p:blipFill>
        <p:spPr>
          <a:xfrm>
            <a:off x="9169053" y="6089999"/>
            <a:ext cx="1825620" cy="768096"/>
          </a:xfrm>
          <a:prstGeom prst="rect">
            <a:avLst/>
          </a:prstGeom>
        </p:spPr>
      </p:pic>
    </p:spTree>
    <p:extLst>
      <p:ext uri="{BB962C8B-B14F-4D97-AF65-F5344CB8AC3E}">
        <p14:creationId xmlns:p14="http://schemas.microsoft.com/office/powerpoint/2010/main" val="1245319367"/>
      </p:ext>
    </p:extLst>
  </p:cSld>
  <p:clrMap bg1="dk1" tx1="lt1" bg2="dk2" tx2="lt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Lst>
  <p:txStyles>
    <p:titleStyle>
      <a:lvl1pPr algn="l" defTabSz="914377" rtl="0" eaLnBrk="1" latinLnBrk="0" hangingPunct="1">
        <a:lnSpc>
          <a:spcPct val="90000"/>
        </a:lnSpc>
        <a:spcBef>
          <a:spcPct val="0"/>
        </a:spcBef>
        <a:buNone/>
        <a:defRPr sz="4400" kern="1200">
          <a:solidFill>
            <a:srgbClr val="FFFFFF"/>
          </a:solidFill>
          <a:latin typeface="Open Sans" charset="0"/>
          <a:ea typeface="Open Sans" charset="0"/>
          <a:cs typeface="Open Sans" charset="0"/>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Open Sans" charset="0"/>
          <a:ea typeface="Open Sans" charset="0"/>
          <a:cs typeface="Open Sans" charset="0"/>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Open Sans" charset="0"/>
          <a:ea typeface="Open Sans" charset="0"/>
          <a:cs typeface="Open Sans" charset="0"/>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Open Sans" charset="0"/>
          <a:ea typeface="Open Sans" charset="0"/>
          <a:cs typeface="Open Sans" charset="0"/>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Open Sans" charset="0"/>
          <a:ea typeface="Open Sans" charset="0"/>
          <a:cs typeface="Open Sans" charset="0"/>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Open Sans" charset="0"/>
          <a:ea typeface="Open Sans" charset="0"/>
          <a:cs typeface="Open Sans" charset="0"/>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0">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31927904"/>
      </p:ext>
    </p:extLst>
  </p:cSld>
  <p:clrMap bg1="lt1" tx1="dk1" bg2="lt2" tx2="dk2" accent1="accent1" accent2="accent2" accent3="accent3" accent4="accent4" accent5="accent5" accent6="accent6" hlink="hlink" folHlink="folHlink"/>
  <p:sldLayoutIdLst>
    <p:sldLayoutId id="2147483807" r:id="rId1"/>
    <p:sldLayoutId id="2147483808" r:id="rId2"/>
    <p:sldLayoutId id="2147483809" r:id="rId3"/>
    <p:sldLayoutId id="2147483810" r:id="rId4"/>
    <p:sldLayoutId id="2147483811" r:id="rId5"/>
    <p:sldLayoutId id="2147483812" r:id="rId6"/>
    <p:sldLayoutId id="2147483813" r:id="rId7"/>
    <p:sldLayoutId id="2147483814" r:id="rId8"/>
    <p:sldLayoutId id="2147483815" r:id="rId9"/>
    <p:sldLayoutId id="2147483816" r:id="rId10"/>
    <p:sldLayoutId id="2147483817" r:id="rId11"/>
    <p:sldLayoutId id="2147483818" r:id="rId12"/>
    <p:sldLayoutId id="2147483819" r:id="rId13"/>
    <p:sldLayoutId id="2147483820" r:id="rId14"/>
    <p:sldLayoutId id="2147483821" r:id="rId15"/>
    <p:sldLayoutId id="2147483822" r:id="rId16"/>
    <p:sldLayoutId id="2147483823" r:id="rId17"/>
    <p:sldLayoutId id="2147483824" r:id="rId18"/>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41.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41.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4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53.xml"/><Relationship Id="rId5" Type="http://schemas.openxmlformats.org/officeDocument/2006/relationships/image" Target="../media/image26.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11.xml"/></Relationships>
</file>

<file path=ppt/slides/_rels/slide3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s://docs.google.com/document/d/18Bxrn0PGj4s4R7RMmY5etLPfxBNGMqJP/edit?usp=sharing&amp;ouid=109237735767263502628&amp;rtpof=true&amp;sd=true" TargetMode="External"/><Relationship Id="rId1" Type="http://schemas.openxmlformats.org/officeDocument/2006/relationships/slideLayout" Target="../slideLayouts/slideLayout11.xml"/><Relationship Id="rId4" Type="http://schemas.openxmlformats.org/officeDocument/2006/relationships/image" Target="../media/image39.svg"/></Relationships>
</file>

<file path=ppt/slides/_rels/slide3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40.png"/><Relationship Id="rId1" Type="http://schemas.openxmlformats.org/officeDocument/2006/relationships/slideLayout" Target="../slideLayouts/slideLayout11.xml"/><Relationship Id="rId4" Type="http://schemas.openxmlformats.org/officeDocument/2006/relationships/hyperlink" Target="https://ies.ed.gov/funding/grantsearch/details.asp?ID=3319"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image" Target="../media/image42.png"/><Relationship Id="rId1" Type="http://schemas.openxmlformats.org/officeDocument/2006/relationships/slideLayout" Target="../slideLayouts/slideLayout11.xml"/></Relationships>
</file>

<file path=ppt/slides/_rels/slide3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6.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1.xml"/></Relationships>
</file>

<file path=ppt/slides/_rels/slide40.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3.jpeg"/><Relationship Id="rId1" Type="http://schemas.openxmlformats.org/officeDocument/2006/relationships/slideLayout" Target="../slideLayouts/slideLayout23.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0.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4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4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4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diagramColors" Target="../diagrams/colors1.xml"/><Relationship Id="rId11" Type="http://schemas.openxmlformats.org/officeDocument/2006/relationships/hyperlink" Target="http://theconversation.com/expert-panel-what-makes-a-good-teacher-25696" TargetMode="External"/><Relationship Id="rId5" Type="http://schemas.openxmlformats.org/officeDocument/2006/relationships/diagramQuickStyle" Target="../diagrams/quickStyle1.xml"/><Relationship Id="rId10" Type="http://schemas.openxmlformats.org/officeDocument/2006/relationships/image" Target="../media/image16.jpeg"/><Relationship Id="rId4" Type="http://schemas.openxmlformats.org/officeDocument/2006/relationships/diagramLayout" Target="../diagrams/layout1.xml"/><Relationship Id="rId9" Type="http://schemas.openxmlformats.org/officeDocument/2006/relationships/hyperlink" Target="https://pxhere.com/en/photo/1435997"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3.xml"/></Relationships>
</file>

<file path=ppt/slides/_rels/slide5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3.xml"/></Relationships>
</file>

<file path=ppt/slides/_rels/slide5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0B840-E315-E4D9-DDBD-A62864339AC8}"/>
              </a:ext>
            </a:extLst>
          </p:cNvPr>
          <p:cNvSpPr>
            <a:spLocks noGrp="1"/>
          </p:cNvSpPr>
          <p:nvPr>
            <p:ph type="ctrTitle"/>
          </p:nvPr>
        </p:nvSpPr>
        <p:spPr>
          <a:xfrm>
            <a:off x="0" y="2685577"/>
            <a:ext cx="4775075" cy="1630906"/>
          </a:xfrm>
        </p:spPr>
        <p:txBody>
          <a:bodyPr>
            <a:normAutofit/>
          </a:bodyPr>
          <a:lstStyle/>
          <a:p>
            <a:r>
              <a:rPr lang="en-US" sz="3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Commitment Issues: Understanding and Supporting </a:t>
            </a:r>
            <a:r>
              <a:rPr lang="en-US" sz="32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Staff Buy-In</a:t>
            </a:r>
            <a:endParaRPr lang="en-US" sz="3200" b="1" dirty="0">
              <a:solidFill>
                <a:schemeClr val="accent2">
                  <a:lumMod val="75000"/>
                </a:schemeClr>
              </a:solidFill>
            </a:endParaRPr>
          </a:p>
        </p:txBody>
      </p:sp>
      <p:pic>
        <p:nvPicPr>
          <p:cNvPr id="4" name="Picture 3" descr="Triangular Prism with sphere">
            <a:extLst>
              <a:ext uri="{FF2B5EF4-FFF2-40B4-BE49-F238E27FC236}">
                <a16:creationId xmlns:a16="http://schemas.microsoft.com/office/drawing/2014/main" id="{35332257-EB07-A948-F6B7-32FE3CC0E91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1" y="10"/>
            <a:ext cx="12191979" cy="6857990"/>
          </a:xfrm>
          <a:prstGeom prst="rect">
            <a:avLst/>
          </a:prstGeom>
        </p:spPr>
      </p:pic>
      <p:sp>
        <p:nvSpPr>
          <p:cNvPr id="3" name="Subtitle 2">
            <a:extLst>
              <a:ext uri="{FF2B5EF4-FFF2-40B4-BE49-F238E27FC236}">
                <a16:creationId xmlns:a16="http://schemas.microsoft.com/office/drawing/2014/main" id="{91B51E08-48BC-6AE6-A32F-AB1B5DD433AC}"/>
              </a:ext>
            </a:extLst>
          </p:cNvPr>
          <p:cNvSpPr>
            <a:spLocks noGrp="1"/>
          </p:cNvSpPr>
          <p:nvPr>
            <p:ph type="subTitle" idx="1"/>
          </p:nvPr>
        </p:nvSpPr>
        <p:spPr>
          <a:xfrm>
            <a:off x="7349685" y="5324912"/>
            <a:ext cx="4775075" cy="1425468"/>
          </a:xfrm>
        </p:spPr>
        <p:txBody>
          <a:bodyPr>
            <a:normAutofit/>
          </a:bodyPr>
          <a:lstStyle/>
          <a:p>
            <a:r>
              <a:rPr lang="en-US" sz="1800" dirty="0">
                <a:latin typeface="Bahnschrift Light" panose="020B0502040204020203" pitchFamily="34" charset="0"/>
              </a:rPr>
              <a:t>Kevin J. Filter, Ph.D.</a:t>
            </a:r>
          </a:p>
          <a:p>
            <a:r>
              <a:rPr lang="en-US" sz="1800" dirty="0">
                <a:latin typeface="Bahnschrift Light" panose="020B0502040204020203" pitchFamily="34" charset="0"/>
              </a:rPr>
              <a:t>Minnesota State University, Mankato</a:t>
            </a:r>
          </a:p>
          <a:p>
            <a:r>
              <a:rPr lang="en-US" sz="1800" dirty="0">
                <a:latin typeface="Bahnschrift Light" panose="020B0502040204020203" pitchFamily="34" charset="0"/>
              </a:rPr>
              <a:t>MN PBIS Summer Institute 2022</a:t>
            </a:r>
          </a:p>
          <a:p>
            <a:endParaRPr lang="en-US" dirty="0">
              <a:solidFill>
                <a:schemeClr val="tx1"/>
              </a:solidFill>
            </a:endParaRPr>
          </a:p>
          <a:p>
            <a:endParaRPr lang="en-US" dirty="0">
              <a:solidFill>
                <a:schemeClr val="tx1"/>
              </a:solidFill>
            </a:endParaRPr>
          </a:p>
        </p:txBody>
      </p:sp>
    </p:spTree>
    <p:extLst>
      <p:ext uri="{BB962C8B-B14F-4D97-AF65-F5344CB8AC3E}">
        <p14:creationId xmlns:p14="http://schemas.microsoft.com/office/powerpoint/2010/main" val="6482991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2" name="Title 1">
            <a:extLst>
              <a:ext uri="{FF2B5EF4-FFF2-40B4-BE49-F238E27FC236}">
                <a16:creationId xmlns:a16="http://schemas.microsoft.com/office/drawing/2014/main" id="{26CEE13C-9C3A-438C-9299-3CFEC8D69A6E}"/>
              </a:ext>
            </a:extLst>
          </p:cNvPr>
          <p:cNvSpPr>
            <a:spLocks noGrp="1"/>
          </p:cNvSpPr>
          <p:nvPr>
            <p:ph type="title"/>
          </p:nvPr>
        </p:nvSpPr>
        <p:spPr>
          <a:xfrm>
            <a:off x="0" y="-3045867"/>
            <a:ext cx="11360800" cy="1108400"/>
          </a:xfrm>
        </p:spPr>
        <p:txBody>
          <a:bodyPr/>
          <a:lstStyle/>
          <a:p>
            <a:r>
              <a:rPr lang="en-US" dirty="0"/>
              <a:t>Proactive Initial and Periodic Teaching</a:t>
            </a:r>
          </a:p>
        </p:txBody>
      </p:sp>
      <p:sp>
        <p:nvSpPr>
          <p:cNvPr id="404" name="Google Shape;404;g11f4f7aefb3_1_22"/>
          <p:cNvSpPr txBox="1"/>
          <p:nvPr/>
        </p:nvSpPr>
        <p:spPr>
          <a:xfrm>
            <a:off x="349233" y="1429301"/>
            <a:ext cx="9067200" cy="4927462"/>
          </a:xfrm>
          <a:prstGeom prst="rect">
            <a:avLst/>
          </a:prstGeom>
          <a:noFill/>
          <a:ln>
            <a:noFill/>
          </a:ln>
        </p:spPr>
        <p:txBody>
          <a:bodyPr spcFirstLastPara="1" wrap="square" lIns="121900" tIns="121900" rIns="121900" bIns="121900" anchor="t" anchorCtr="0">
            <a:spAutoFit/>
          </a:bodyPr>
          <a:lstStyle/>
          <a:p>
            <a:pPr defTabSz="1219170">
              <a:lnSpc>
                <a:spcPct val="90000"/>
              </a:lnSpc>
              <a:buClr>
                <a:srgbClr val="000000"/>
              </a:buClr>
            </a:pPr>
            <a:r>
              <a:rPr lang="en" sz="2000" kern="0" dirty="0">
                <a:solidFill>
                  <a:srgbClr val="4472C4"/>
                </a:solidFill>
                <a:latin typeface="Open Sans"/>
                <a:ea typeface="Open Sans"/>
                <a:cs typeface="Open Sans"/>
                <a:sym typeface="Open Sans"/>
              </a:rPr>
              <a:t>•</a:t>
            </a:r>
            <a:r>
              <a:rPr lang="en" sz="2400" kern="0" dirty="0">
                <a:solidFill>
                  <a:srgbClr val="000000"/>
                </a:solidFill>
                <a:latin typeface="Open Sans"/>
                <a:ea typeface="Open Sans"/>
                <a:cs typeface="Open Sans"/>
                <a:sym typeface="Open Sans"/>
              </a:rPr>
              <a:t>In the CLASSROOM setting, teach and model 3-5 school-wide behavior expectations based upon the behavior expectation matrix using effective instructional strategies (for example, describe, model, practice, and provide feedback). </a:t>
            </a:r>
            <a:endParaRPr sz="2400" kern="0" dirty="0">
              <a:solidFill>
                <a:srgbClr val="000000"/>
              </a:solidFill>
              <a:latin typeface="Open Sans"/>
              <a:ea typeface="Open Sans"/>
              <a:cs typeface="Open Sans"/>
              <a:sym typeface="Open Sans"/>
            </a:endParaRPr>
          </a:p>
          <a:p>
            <a:pPr defTabSz="1219170">
              <a:lnSpc>
                <a:spcPct val="90000"/>
              </a:lnSpc>
              <a:spcBef>
                <a:spcPts val="2667"/>
              </a:spcBef>
              <a:buClr>
                <a:srgbClr val="000000"/>
              </a:buClr>
            </a:pPr>
            <a:r>
              <a:rPr lang="en" sz="2000" kern="0" dirty="0">
                <a:solidFill>
                  <a:srgbClr val="4472C4"/>
                </a:solidFill>
                <a:latin typeface="Open Sans"/>
                <a:ea typeface="Open Sans"/>
                <a:cs typeface="Open Sans"/>
                <a:sym typeface="Open Sans"/>
              </a:rPr>
              <a:t>•</a:t>
            </a:r>
            <a:r>
              <a:rPr lang="en" sz="2400" kern="0" dirty="0">
                <a:solidFill>
                  <a:srgbClr val="000000"/>
                </a:solidFill>
                <a:latin typeface="Open Sans"/>
                <a:ea typeface="Open Sans"/>
                <a:cs typeface="Open Sans"/>
                <a:sym typeface="Open Sans"/>
              </a:rPr>
              <a:t>In the NON-CLASSROOM setting, initial teaching and modeling of 3-5 school-wide behavior expectations based upon the behavior expectation matrix using effective instructional strategies (for example, describe, model, practice, and provide feedback). </a:t>
            </a:r>
            <a:endParaRPr sz="2400" kern="0" dirty="0">
              <a:solidFill>
                <a:srgbClr val="000000"/>
              </a:solidFill>
              <a:latin typeface="Open Sans"/>
              <a:ea typeface="Open Sans"/>
              <a:cs typeface="Open Sans"/>
              <a:sym typeface="Open Sans"/>
            </a:endParaRPr>
          </a:p>
          <a:p>
            <a:pPr defTabSz="1219170">
              <a:lnSpc>
                <a:spcPct val="90000"/>
              </a:lnSpc>
              <a:spcBef>
                <a:spcPts val="2667"/>
              </a:spcBef>
              <a:buClr>
                <a:srgbClr val="000000"/>
              </a:buClr>
            </a:pPr>
            <a:r>
              <a:rPr lang="en" sz="2000" kern="0" dirty="0">
                <a:solidFill>
                  <a:srgbClr val="4472C4"/>
                </a:solidFill>
                <a:latin typeface="Open Sans"/>
                <a:ea typeface="Open Sans"/>
                <a:cs typeface="Open Sans"/>
                <a:sym typeface="Open Sans"/>
              </a:rPr>
              <a:t>•</a:t>
            </a:r>
            <a:r>
              <a:rPr lang="en" sz="2400" kern="0" dirty="0">
                <a:solidFill>
                  <a:srgbClr val="000000"/>
                </a:solidFill>
                <a:latin typeface="Open Sans"/>
                <a:ea typeface="Open Sans"/>
                <a:cs typeface="Open Sans"/>
                <a:sym typeface="Open Sans"/>
              </a:rPr>
              <a:t>Continue to teach and review the school-wide behavior expectations after initial teaching according to a planned schedule. </a:t>
            </a:r>
            <a:endParaRPr sz="2400" kern="0" dirty="0">
              <a:solidFill>
                <a:srgbClr val="000000"/>
              </a:solidFill>
              <a:latin typeface="Open Sans"/>
              <a:ea typeface="Open Sans"/>
              <a:cs typeface="Open Sans"/>
              <a:sym typeface="Open Sans"/>
            </a:endParaRPr>
          </a:p>
        </p:txBody>
      </p:sp>
      <p:sp>
        <p:nvSpPr>
          <p:cNvPr id="405" name="Google Shape;405;g11f4f7aefb3_1_22"/>
          <p:cNvSpPr txBox="1"/>
          <p:nvPr/>
        </p:nvSpPr>
        <p:spPr>
          <a:xfrm>
            <a:off x="170900" y="0"/>
            <a:ext cx="11390800" cy="1538842"/>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4200" b="1" kern="0">
                <a:solidFill>
                  <a:srgbClr val="000000"/>
                </a:solidFill>
                <a:latin typeface="Economica"/>
                <a:ea typeface="Economica"/>
                <a:cs typeface="Economica"/>
                <a:sym typeface="Economica"/>
              </a:rPr>
              <a:t>Proactive Initial and Periodic Teaching of School-wide Behavior Expectations</a:t>
            </a:r>
            <a:endParaRPr sz="1733" b="1" kern="0">
              <a:solidFill>
                <a:srgbClr val="000000"/>
              </a:solidFill>
              <a:latin typeface="Economica"/>
              <a:ea typeface="Economica"/>
              <a:cs typeface="Economica"/>
              <a:sym typeface="Economica"/>
            </a:endParaRPr>
          </a:p>
        </p:txBody>
      </p:sp>
      <p:pic>
        <p:nvPicPr>
          <p:cNvPr id="406" name="Google Shape;406;g11f4f7aefb3_1_22" descr="practice element 1"/>
          <p:cNvPicPr preferRelativeResize="0"/>
          <p:nvPr/>
        </p:nvPicPr>
        <p:blipFill>
          <a:blip r:embed="rId3">
            <a:alphaModFix/>
          </a:blip>
          <a:stretch>
            <a:fillRect/>
          </a:stretch>
        </p:blipFill>
        <p:spPr>
          <a:xfrm>
            <a:off x="9988928" y="1020500"/>
            <a:ext cx="1999872" cy="52404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2" name="Title 1">
            <a:extLst>
              <a:ext uri="{FF2B5EF4-FFF2-40B4-BE49-F238E27FC236}">
                <a16:creationId xmlns:a16="http://schemas.microsoft.com/office/drawing/2014/main" id="{A328A6B4-5729-4D26-A543-9A1C22FB4FF1}"/>
              </a:ext>
            </a:extLst>
          </p:cNvPr>
          <p:cNvSpPr>
            <a:spLocks noGrp="1"/>
          </p:cNvSpPr>
          <p:nvPr>
            <p:ph type="title"/>
          </p:nvPr>
        </p:nvSpPr>
        <p:spPr>
          <a:xfrm>
            <a:off x="0" y="-2446998"/>
            <a:ext cx="11360800" cy="1108400"/>
          </a:xfrm>
        </p:spPr>
        <p:txBody>
          <a:bodyPr>
            <a:normAutofit fontScale="90000"/>
          </a:bodyPr>
          <a:lstStyle/>
          <a:p>
            <a:r>
              <a:rPr lang="en-US" dirty="0"/>
              <a:t>Proactive Reminding and Encouraging Students</a:t>
            </a:r>
          </a:p>
        </p:txBody>
      </p:sp>
      <p:sp>
        <p:nvSpPr>
          <p:cNvPr id="411" name="Google Shape;411;g11f4f7aefb3_1_36"/>
          <p:cNvSpPr txBox="1"/>
          <p:nvPr/>
        </p:nvSpPr>
        <p:spPr>
          <a:xfrm>
            <a:off x="159000" y="0"/>
            <a:ext cx="11249600" cy="1908174"/>
          </a:xfrm>
          <a:prstGeom prst="rect">
            <a:avLst/>
          </a:prstGeom>
          <a:noFill/>
          <a:ln>
            <a:noFill/>
          </a:ln>
        </p:spPr>
        <p:txBody>
          <a:bodyPr spcFirstLastPara="1" wrap="square" lIns="121900" tIns="121900" rIns="121900" bIns="121900" anchor="t" anchorCtr="0">
            <a:spAutoFit/>
          </a:bodyPr>
          <a:lstStyle/>
          <a:p>
            <a:pPr defTabSz="1219170">
              <a:buClr>
                <a:srgbClr val="000000"/>
              </a:buClr>
            </a:pPr>
            <a:r>
              <a:rPr lang="en" sz="3600" b="1" kern="0" dirty="0">
                <a:solidFill>
                  <a:srgbClr val="000000"/>
                </a:solidFill>
                <a:latin typeface="Economica"/>
                <a:ea typeface="Economica"/>
                <a:cs typeface="Economica"/>
                <a:sym typeface="Economica"/>
              </a:rPr>
              <a:t>Proactive Reminding and Encouraging Students to Demonstrate School-wide Behavior Expectations to Prevent Problem Behavior</a:t>
            </a:r>
            <a:endParaRPr sz="1200" b="1" kern="0" dirty="0">
              <a:solidFill>
                <a:srgbClr val="000000"/>
              </a:solidFill>
              <a:latin typeface="Economica"/>
              <a:ea typeface="Economica"/>
              <a:cs typeface="Economica"/>
              <a:sym typeface="Economica"/>
            </a:endParaRPr>
          </a:p>
        </p:txBody>
      </p:sp>
      <p:sp>
        <p:nvSpPr>
          <p:cNvPr id="412" name="Google Shape;412;g11f4f7aefb3_1_36"/>
          <p:cNvSpPr txBox="1"/>
          <p:nvPr/>
        </p:nvSpPr>
        <p:spPr>
          <a:xfrm>
            <a:off x="285700" y="1649167"/>
            <a:ext cx="9621200" cy="4973052"/>
          </a:xfrm>
          <a:prstGeom prst="rect">
            <a:avLst/>
          </a:prstGeom>
          <a:noFill/>
          <a:ln>
            <a:noFill/>
          </a:ln>
        </p:spPr>
        <p:txBody>
          <a:bodyPr spcFirstLastPara="1" wrap="square" lIns="121900" tIns="121900" rIns="121900" bIns="121900" anchor="t" anchorCtr="0">
            <a:spAutoFit/>
          </a:bodyPr>
          <a:lstStyle/>
          <a:p>
            <a:pPr defTabSz="1219170">
              <a:lnSpc>
                <a:spcPct val="115000"/>
              </a:lnSpc>
              <a:buClr>
                <a:srgbClr val="000000"/>
              </a:buClr>
            </a:pPr>
            <a:r>
              <a:rPr lang="en" sz="2133" kern="0">
                <a:solidFill>
                  <a:srgbClr val="4472C4"/>
                </a:solidFill>
                <a:latin typeface="Open Sans"/>
                <a:ea typeface="Open Sans"/>
                <a:cs typeface="Open Sans"/>
                <a:sym typeface="Open Sans"/>
              </a:rPr>
              <a:t>•</a:t>
            </a:r>
            <a:r>
              <a:rPr lang="en" sz="2533" kern="0">
                <a:solidFill>
                  <a:srgbClr val="000000"/>
                </a:solidFill>
                <a:latin typeface="Open Sans"/>
                <a:ea typeface="Open Sans"/>
                <a:cs typeface="Open Sans"/>
                <a:sym typeface="Open Sans"/>
              </a:rPr>
              <a:t>Anticipate and deliver pre-corrective statements about school-wide expected behavior to students well before routines which may be associated with problem behavior (for example, walking in the hallway).</a:t>
            </a:r>
            <a:endParaRPr sz="2533" kern="0">
              <a:solidFill>
                <a:srgbClr val="000000"/>
              </a:solidFill>
              <a:latin typeface="Open Sans"/>
              <a:ea typeface="Open Sans"/>
              <a:cs typeface="Open Sans"/>
              <a:sym typeface="Open Sans"/>
            </a:endParaRPr>
          </a:p>
          <a:p>
            <a:pPr defTabSz="1219170">
              <a:lnSpc>
                <a:spcPct val="115000"/>
              </a:lnSpc>
              <a:spcBef>
                <a:spcPts val="2667"/>
              </a:spcBef>
              <a:buClr>
                <a:srgbClr val="000000"/>
              </a:buClr>
            </a:pPr>
            <a:r>
              <a:rPr lang="en" sz="2133" kern="0">
                <a:solidFill>
                  <a:srgbClr val="4472C4"/>
                </a:solidFill>
                <a:latin typeface="Open Sans"/>
                <a:ea typeface="Open Sans"/>
                <a:cs typeface="Open Sans"/>
                <a:sym typeface="Open Sans"/>
              </a:rPr>
              <a:t>•</a:t>
            </a:r>
            <a:r>
              <a:rPr lang="en" sz="2533" kern="0">
                <a:solidFill>
                  <a:srgbClr val="000000"/>
                </a:solidFill>
                <a:latin typeface="Open Sans"/>
                <a:ea typeface="Open Sans"/>
                <a:cs typeface="Open Sans"/>
                <a:sym typeface="Open Sans"/>
              </a:rPr>
              <a:t>Prompt students to exhibit specific expected behavior immediately prior to a situation that may be associated with problem behavior.</a:t>
            </a:r>
            <a:endParaRPr sz="2533" kern="0">
              <a:solidFill>
                <a:srgbClr val="000000"/>
              </a:solidFill>
              <a:latin typeface="Open Sans"/>
              <a:ea typeface="Open Sans"/>
              <a:cs typeface="Open Sans"/>
              <a:sym typeface="Open Sans"/>
            </a:endParaRPr>
          </a:p>
          <a:p>
            <a:pPr defTabSz="1219170">
              <a:lnSpc>
                <a:spcPct val="115000"/>
              </a:lnSpc>
              <a:spcBef>
                <a:spcPts val="2667"/>
              </a:spcBef>
              <a:buClr>
                <a:srgbClr val="000000"/>
              </a:buClr>
            </a:pPr>
            <a:r>
              <a:rPr lang="en" sz="2133" kern="0">
                <a:solidFill>
                  <a:srgbClr val="4472C4"/>
                </a:solidFill>
                <a:latin typeface="Open Sans"/>
                <a:ea typeface="Open Sans"/>
                <a:cs typeface="Open Sans"/>
                <a:sym typeface="Open Sans"/>
              </a:rPr>
              <a:t>•</a:t>
            </a:r>
            <a:r>
              <a:rPr lang="en" sz="2533" kern="0">
                <a:solidFill>
                  <a:srgbClr val="000000"/>
                </a:solidFill>
                <a:latin typeface="Open Sans"/>
                <a:ea typeface="Open Sans"/>
                <a:cs typeface="Open Sans"/>
                <a:sym typeface="Open Sans"/>
              </a:rPr>
              <a:t>Refer to visuals (for example, posters on the wall) to review and encourage school-wide behavior expectations.</a:t>
            </a:r>
            <a:endParaRPr sz="2533" kern="0">
              <a:solidFill>
                <a:srgbClr val="000000"/>
              </a:solidFill>
              <a:latin typeface="Open Sans"/>
              <a:ea typeface="Open Sans"/>
              <a:cs typeface="Open Sans"/>
              <a:sym typeface="Open Sans"/>
            </a:endParaRPr>
          </a:p>
        </p:txBody>
      </p:sp>
      <p:pic>
        <p:nvPicPr>
          <p:cNvPr id="413" name="Google Shape;413;g11f4f7aefb3_1_36" descr="practice element 2"/>
          <p:cNvPicPr preferRelativeResize="0"/>
          <p:nvPr/>
        </p:nvPicPr>
        <p:blipFill>
          <a:blip r:embed="rId3">
            <a:alphaModFix/>
          </a:blip>
          <a:stretch>
            <a:fillRect/>
          </a:stretch>
        </p:blipFill>
        <p:spPr>
          <a:xfrm>
            <a:off x="10207133" y="1568796"/>
            <a:ext cx="1781667" cy="4802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g11f4f7aefb3_1_48"/>
          <p:cNvSpPr txBox="1">
            <a:spLocks noGrp="1"/>
          </p:cNvSpPr>
          <p:nvPr>
            <p:ph type="title"/>
          </p:nvPr>
        </p:nvSpPr>
        <p:spPr>
          <a:xfrm>
            <a:off x="135467" y="76567"/>
            <a:ext cx="11640800" cy="1557200"/>
          </a:xfrm>
          <a:prstGeom prst="rect">
            <a:avLst/>
          </a:prstGeom>
        </p:spPr>
        <p:txBody>
          <a:bodyPr spcFirstLastPara="1" wrap="square" lIns="121900" tIns="121900" rIns="121900" bIns="121900" anchor="b" anchorCtr="0">
            <a:noAutofit/>
          </a:bodyPr>
          <a:lstStyle/>
          <a:p>
            <a:pPr>
              <a:buSzPts val="990"/>
            </a:pPr>
            <a:r>
              <a:rPr lang="en" sz="4567" b="1"/>
              <a:t>Acknowledging and Promoting School-wide Behavior Expectations</a:t>
            </a:r>
            <a:endParaRPr sz="5707" b="1"/>
          </a:p>
        </p:txBody>
      </p:sp>
      <p:sp>
        <p:nvSpPr>
          <p:cNvPr id="419" name="Google Shape;419;g11f4f7aefb3_1_48"/>
          <p:cNvSpPr txBox="1">
            <a:spLocks noGrp="1"/>
          </p:cNvSpPr>
          <p:nvPr>
            <p:ph type="body" idx="1"/>
          </p:nvPr>
        </p:nvSpPr>
        <p:spPr>
          <a:xfrm>
            <a:off x="278633" y="1916333"/>
            <a:ext cx="9261600" cy="4472000"/>
          </a:xfrm>
          <a:prstGeom prst="rect">
            <a:avLst/>
          </a:prstGeom>
        </p:spPr>
        <p:txBody>
          <a:bodyPr spcFirstLastPara="1" wrap="square" lIns="121900" tIns="121900" rIns="121900" bIns="121900" anchor="t" anchorCtr="0">
            <a:normAutofit fontScale="77500" lnSpcReduction="20000"/>
          </a:bodyPr>
          <a:lstStyle/>
          <a:p>
            <a:pPr marL="0" indent="0">
              <a:buSzPct val="44000"/>
              <a:buNone/>
            </a:pPr>
            <a:r>
              <a:rPr lang="en" sz="3333">
                <a:solidFill>
                  <a:srgbClr val="4472C4"/>
                </a:solidFill>
              </a:rPr>
              <a:t>•</a:t>
            </a:r>
            <a:r>
              <a:rPr lang="en" sz="3733"/>
              <a:t>Acknowledge students who demonstrate expected behaviors with praise.</a:t>
            </a:r>
            <a:endParaRPr sz="3733"/>
          </a:p>
          <a:p>
            <a:pPr marL="0" indent="0">
              <a:spcBef>
                <a:spcPts val="2667"/>
              </a:spcBef>
              <a:buSzPct val="44000"/>
              <a:buNone/>
            </a:pPr>
            <a:r>
              <a:rPr lang="en" sz="3333">
                <a:solidFill>
                  <a:srgbClr val="4472C4"/>
                </a:solidFill>
              </a:rPr>
              <a:t>•</a:t>
            </a:r>
            <a:r>
              <a:rPr lang="en" sz="3733"/>
              <a:t>Acknowledge students who demonstrate expected behaviors using school-wide tokens or tickets.</a:t>
            </a:r>
            <a:endParaRPr sz="3733"/>
          </a:p>
          <a:p>
            <a:pPr marL="0" indent="0">
              <a:spcBef>
                <a:spcPts val="2667"/>
              </a:spcBef>
              <a:buSzPct val="44000"/>
              <a:buNone/>
            </a:pPr>
            <a:r>
              <a:rPr lang="en" sz="3333">
                <a:solidFill>
                  <a:srgbClr val="4472C4"/>
                </a:solidFill>
              </a:rPr>
              <a:t>•</a:t>
            </a:r>
            <a:r>
              <a:rPr lang="en" sz="3733"/>
              <a:t>Support and allow students to exchange school-wide tokens or tickets for tangible items, social activities, and privileges.</a:t>
            </a:r>
            <a:endParaRPr sz="3733"/>
          </a:p>
          <a:p>
            <a:pPr marL="0" indent="0">
              <a:buNone/>
            </a:pPr>
            <a:endParaRPr/>
          </a:p>
        </p:txBody>
      </p:sp>
      <p:pic>
        <p:nvPicPr>
          <p:cNvPr id="420" name="Google Shape;420;g11f4f7aefb3_1_48" descr="practice element 3"/>
          <p:cNvPicPr preferRelativeResize="0"/>
          <p:nvPr/>
        </p:nvPicPr>
        <p:blipFill>
          <a:blip r:embed="rId3">
            <a:alphaModFix/>
          </a:blip>
          <a:stretch>
            <a:fillRect/>
          </a:stretch>
        </p:blipFill>
        <p:spPr>
          <a:xfrm>
            <a:off x="10257000" y="1068700"/>
            <a:ext cx="1722600" cy="47206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24"/>
        <p:cNvGrpSpPr/>
        <p:nvPr/>
      </p:nvGrpSpPr>
      <p:grpSpPr>
        <a:xfrm>
          <a:off x="0" y="0"/>
          <a:ext cx="0" cy="0"/>
          <a:chOff x="0" y="0"/>
          <a:chExt cx="0" cy="0"/>
        </a:xfrm>
      </p:grpSpPr>
      <p:sp>
        <p:nvSpPr>
          <p:cNvPr id="425" name="Google Shape;425;g11f4f7aefb3_1_56"/>
          <p:cNvSpPr txBox="1">
            <a:spLocks noGrp="1"/>
          </p:cNvSpPr>
          <p:nvPr>
            <p:ph type="title"/>
          </p:nvPr>
        </p:nvSpPr>
        <p:spPr>
          <a:xfrm>
            <a:off x="415600" y="421233"/>
            <a:ext cx="11360800" cy="1108400"/>
          </a:xfrm>
          <a:prstGeom prst="rect">
            <a:avLst/>
          </a:prstGeom>
        </p:spPr>
        <p:txBody>
          <a:bodyPr spcFirstLastPara="1" wrap="square" lIns="121900" tIns="121900" rIns="121900" bIns="121900" anchor="b" anchorCtr="0">
            <a:noAutofit/>
          </a:bodyPr>
          <a:lstStyle/>
          <a:p>
            <a:pPr>
              <a:buSzPts val="990"/>
            </a:pPr>
            <a:r>
              <a:rPr lang="en" sz="3200" b="1" dirty="0"/>
              <a:t>Responding to Student Behavior that is Inconsistent with School-wide Behavior Expectations</a:t>
            </a:r>
            <a:endParaRPr sz="4000" b="1" dirty="0"/>
          </a:p>
        </p:txBody>
      </p:sp>
      <p:sp>
        <p:nvSpPr>
          <p:cNvPr id="426" name="Google Shape;426;g11f4f7aefb3_1_56"/>
          <p:cNvSpPr txBox="1">
            <a:spLocks noGrp="1"/>
          </p:cNvSpPr>
          <p:nvPr>
            <p:ph type="body" idx="1"/>
          </p:nvPr>
        </p:nvSpPr>
        <p:spPr>
          <a:xfrm>
            <a:off x="415600" y="1739633"/>
            <a:ext cx="9084800" cy="4927600"/>
          </a:xfrm>
          <a:prstGeom prst="rect">
            <a:avLst/>
          </a:prstGeom>
        </p:spPr>
        <p:txBody>
          <a:bodyPr spcFirstLastPara="1" wrap="square" lIns="121900" tIns="121900" rIns="121900" bIns="121900" anchor="t" anchorCtr="0">
            <a:normAutofit fontScale="70000" lnSpcReduction="20000"/>
          </a:bodyPr>
          <a:lstStyle/>
          <a:p>
            <a:pPr marL="0" indent="0">
              <a:buSzPct val="44000"/>
              <a:buNone/>
            </a:pPr>
            <a:r>
              <a:rPr lang="en" sz="3333">
                <a:solidFill>
                  <a:srgbClr val="4472C4"/>
                </a:solidFill>
              </a:rPr>
              <a:t>•</a:t>
            </a:r>
            <a:r>
              <a:rPr lang="en" sz="3733"/>
              <a:t>Use the school-wide agreed upon definitions for major and minor incidents to determine how to respond to student behavior.</a:t>
            </a:r>
            <a:endParaRPr sz="3733"/>
          </a:p>
          <a:p>
            <a:pPr marL="0" indent="0">
              <a:spcBef>
                <a:spcPts val="2667"/>
              </a:spcBef>
              <a:buSzPct val="44000"/>
              <a:buNone/>
            </a:pPr>
            <a:r>
              <a:rPr lang="en" sz="3333">
                <a:solidFill>
                  <a:srgbClr val="4472C4"/>
                </a:solidFill>
              </a:rPr>
              <a:t>•</a:t>
            </a:r>
            <a:r>
              <a:rPr lang="en" sz="3733"/>
              <a:t>Use timely, specific, and progressively more intensive instructional methods to respond to minor student behavior incidents.</a:t>
            </a:r>
            <a:endParaRPr sz="3733"/>
          </a:p>
          <a:p>
            <a:pPr marL="0" indent="0">
              <a:spcBef>
                <a:spcPts val="2667"/>
              </a:spcBef>
              <a:buSzPct val="44000"/>
              <a:buNone/>
            </a:pPr>
            <a:r>
              <a:rPr lang="en" sz="3333">
                <a:solidFill>
                  <a:srgbClr val="4472C4"/>
                </a:solidFill>
              </a:rPr>
              <a:t>•</a:t>
            </a:r>
            <a:r>
              <a:rPr lang="en" sz="3733"/>
              <a:t>Refer major student behavior incidents to an administrator, or designee, for processing and addressing in accordance with agreed-upon school-wide procedures.</a:t>
            </a:r>
            <a:endParaRPr sz="3733"/>
          </a:p>
          <a:p>
            <a:pPr marL="0" indent="0">
              <a:buNone/>
            </a:pPr>
            <a:endParaRPr/>
          </a:p>
        </p:txBody>
      </p:sp>
      <p:pic>
        <p:nvPicPr>
          <p:cNvPr id="427" name="Google Shape;427;g11f4f7aefb3_1_56" descr="practice element 4"/>
          <p:cNvPicPr preferRelativeResize="0"/>
          <p:nvPr/>
        </p:nvPicPr>
        <p:blipFill>
          <a:blip r:embed="rId3">
            <a:alphaModFix/>
          </a:blip>
          <a:stretch>
            <a:fillRect/>
          </a:stretch>
        </p:blipFill>
        <p:spPr>
          <a:xfrm>
            <a:off x="10008401" y="1224833"/>
            <a:ext cx="1880497" cy="49276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Google Shape;432;g11f4f7aefb3_1_64"/>
          <p:cNvSpPr txBox="1">
            <a:spLocks noGrp="1"/>
          </p:cNvSpPr>
          <p:nvPr>
            <p:ph type="title"/>
          </p:nvPr>
        </p:nvSpPr>
        <p:spPr>
          <a:xfrm>
            <a:off x="327233" y="756967"/>
            <a:ext cx="11360800" cy="1108400"/>
          </a:xfrm>
          <a:prstGeom prst="rect">
            <a:avLst/>
          </a:prstGeom>
        </p:spPr>
        <p:txBody>
          <a:bodyPr spcFirstLastPara="1" wrap="square" lIns="121900" tIns="121900" rIns="121900" bIns="121900" anchor="b" anchorCtr="0">
            <a:noAutofit/>
          </a:bodyPr>
          <a:lstStyle/>
          <a:p>
            <a:r>
              <a:rPr lang="en" sz="4400" b="1" dirty="0"/>
              <a:t>Completing Data that is Used to Facilitate Decision Making</a:t>
            </a:r>
            <a:endParaRPr sz="5400" b="1" dirty="0"/>
          </a:p>
        </p:txBody>
      </p:sp>
      <p:sp>
        <p:nvSpPr>
          <p:cNvPr id="433" name="Google Shape;433;g11f4f7aefb3_1_64"/>
          <p:cNvSpPr txBox="1">
            <a:spLocks noGrp="1"/>
          </p:cNvSpPr>
          <p:nvPr>
            <p:ph type="body" idx="1"/>
          </p:nvPr>
        </p:nvSpPr>
        <p:spPr>
          <a:xfrm>
            <a:off x="397933" y="1865367"/>
            <a:ext cx="8837200" cy="4927600"/>
          </a:xfrm>
          <a:prstGeom prst="rect">
            <a:avLst/>
          </a:prstGeom>
        </p:spPr>
        <p:txBody>
          <a:bodyPr spcFirstLastPara="1" wrap="square" lIns="121900" tIns="121900" rIns="121900" bIns="121900" anchor="t" anchorCtr="0">
            <a:noAutofit/>
          </a:bodyPr>
          <a:lstStyle/>
          <a:p>
            <a:pPr marL="0" indent="0">
              <a:lnSpc>
                <a:spcPct val="75000"/>
              </a:lnSpc>
              <a:buSzPts val="865"/>
              <a:buNone/>
            </a:pPr>
            <a:r>
              <a:rPr lang="en" sz="2364">
                <a:solidFill>
                  <a:srgbClr val="4472C4"/>
                </a:solidFill>
              </a:rPr>
              <a:t>•</a:t>
            </a:r>
            <a:r>
              <a:rPr lang="en" sz="2679"/>
              <a:t>Complete office referral form for major incidents of problem behavior.</a:t>
            </a:r>
            <a:endParaRPr sz="2679"/>
          </a:p>
          <a:p>
            <a:pPr marL="0" indent="0">
              <a:lnSpc>
                <a:spcPct val="75000"/>
              </a:lnSpc>
              <a:spcBef>
                <a:spcPts val="2667"/>
              </a:spcBef>
              <a:buSzPts val="865"/>
              <a:buNone/>
            </a:pPr>
            <a:r>
              <a:rPr lang="en" sz="2364">
                <a:solidFill>
                  <a:srgbClr val="4472C4"/>
                </a:solidFill>
              </a:rPr>
              <a:t>•</a:t>
            </a:r>
            <a:r>
              <a:rPr lang="en" sz="2679"/>
              <a:t>Participate in data collection to inform which students may need intervention beyond Tier 1 supports.</a:t>
            </a:r>
            <a:endParaRPr sz="2679"/>
          </a:p>
          <a:p>
            <a:pPr marL="0" indent="0">
              <a:lnSpc>
                <a:spcPct val="75000"/>
              </a:lnSpc>
              <a:spcBef>
                <a:spcPts val="2667"/>
              </a:spcBef>
              <a:buSzPts val="865"/>
              <a:buNone/>
            </a:pPr>
            <a:r>
              <a:rPr lang="en" sz="2364">
                <a:solidFill>
                  <a:srgbClr val="4472C4"/>
                </a:solidFill>
              </a:rPr>
              <a:t>•</a:t>
            </a:r>
            <a:r>
              <a:rPr lang="en" sz="2679"/>
              <a:t>Participate in fidelity and outcome data collection when asked by administrators or other staff.</a:t>
            </a:r>
            <a:endParaRPr sz="2679"/>
          </a:p>
          <a:p>
            <a:pPr marL="0" indent="0">
              <a:lnSpc>
                <a:spcPct val="75000"/>
              </a:lnSpc>
              <a:spcBef>
                <a:spcPts val="2667"/>
              </a:spcBef>
              <a:buSzPts val="865"/>
              <a:buNone/>
            </a:pPr>
            <a:r>
              <a:rPr lang="en" sz="2364">
                <a:solidFill>
                  <a:srgbClr val="4472C4"/>
                </a:solidFill>
              </a:rPr>
              <a:t>•</a:t>
            </a:r>
            <a:r>
              <a:rPr lang="en" sz="2679"/>
              <a:t>Facilitate students’ completion of a climate survey when asked.</a:t>
            </a:r>
            <a:endParaRPr sz="2679"/>
          </a:p>
          <a:p>
            <a:pPr marL="0" indent="0">
              <a:lnSpc>
                <a:spcPct val="75000"/>
              </a:lnSpc>
              <a:buSzPts val="865"/>
              <a:buNone/>
            </a:pPr>
            <a:endParaRPr sz="1629"/>
          </a:p>
        </p:txBody>
      </p:sp>
      <p:pic>
        <p:nvPicPr>
          <p:cNvPr id="434" name="Google Shape;434;g11f4f7aefb3_1_64" descr="practice element 5"/>
          <p:cNvPicPr preferRelativeResize="0"/>
          <p:nvPr/>
        </p:nvPicPr>
        <p:blipFill>
          <a:blip r:embed="rId3">
            <a:alphaModFix/>
          </a:blip>
          <a:stretch>
            <a:fillRect/>
          </a:stretch>
        </p:blipFill>
        <p:spPr>
          <a:xfrm>
            <a:off x="10023634" y="1158834"/>
            <a:ext cx="1963700" cy="527973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EE3EAF-9957-454A-A1FB-5326FEA7F7C0}"/>
              </a:ext>
            </a:extLst>
          </p:cNvPr>
          <p:cNvSpPr>
            <a:spLocks noGrp="1"/>
          </p:cNvSpPr>
          <p:nvPr>
            <p:ph type="title"/>
          </p:nvPr>
        </p:nvSpPr>
        <p:spPr/>
        <p:txBody>
          <a:bodyPr/>
          <a:lstStyle/>
          <a:p>
            <a:r>
              <a:rPr lang="en-US" b="1" dirty="0"/>
              <a:t>Commitment and Buy-In</a:t>
            </a:r>
          </a:p>
        </p:txBody>
      </p:sp>
      <p:sp>
        <p:nvSpPr>
          <p:cNvPr id="3" name="Text Placeholder 2">
            <a:extLst>
              <a:ext uri="{FF2B5EF4-FFF2-40B4-BE49-F238E27FC236}">
                <a16:creationId xmlns:a16="http://schemas.microsoft.com/office/drawing/2014/main" id="{019365B4-76CC-4F48-A333-2F1DF8C349AC}"/>
              </a:ext>
            </a:extLst>
          </p:cNvPr>
          <p:cNvSpPr>
            <a:spLocks noGrp="1"/>
          </p:cNvSpPr>
          <p:nvPr>
            <p:ph type="body" idx="1"/>
          </p:nvPr>
        </p:nvSpPr>
        <p:spPr/>
        <p:txBody>
          <a:bodyPr/>
          <a:lstStyle/>
          <a:p>
            <a:r>
              <a:rPr lang="en-US" b="1" dirty="0">
                <a:solidFill>
                  <a:srgbClr val="243E6A"/>
                </a:solidFill>
              </a:rPr>
              <a:t>Great ideas but what do we know?</a:t>
            </a:r>
          </a:p>
        </p:txBody>
      </p:sp>
    </p:spTree>
    <p:extLst>
      <p:ext uri="{BB962C8B-B14F-4D97-AF65-F5344CB8AC3E}">
        <p14:creationId xmlns:p14="http://schemas.microsoft.com/office/powerpoint/2010/main" val="840361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CC978F-4BDD-4E90-AFF4-FC7D530CAAA4}"/>
              </a:ext>
            </a:extLst>
          </p:cNvPr>
          <p:cNvSpPr>
            <a:spLocks noGrp="1"/>
          </p:cNvSpPr>
          <p:nvPr>
            <p:ph type="title"/>
          </p:nvPr>
        </p:nvSpPr>
        <p:spPr/>
        <p:txBody>
          <a:bodyPr>
            <a:normAutofit/>
          </a:bodyPr>
          <a:lstStyle/>
          <a:p>
            <a:r>
              <a:rPr lang="en-US" b="1" dirty="0"/>
              <a:t>Importance of the Individual Implementer in PBIS</a:t>
            </a:r>
          </a:p>
        </p:txBody>
      </p:sp>
      <p:sp>
        <p:nvSpPr>
          <p:cNvPr id="7" name="Content Placeholder 6">
            <a:extLst>
              <a:ext uri="{FF2B5EF4-FFF2-40B4-BE49-F238E27FC236}">
                <a16:creationId xmlns:a16="http://schemas.microsoft.com/office/drawing/2014/main" id="{7D4C03B9-3954-4F07-8B75-0317CDD94F95}"/>
              </a:ext>
            </a:extLst>
          </p:cNvPr>
          <p:cNvSpPr>
            <a:spLocks noGrp="1"/>
          </p:cNvSpPr>
          <p:nvPr>
            <p:ph idx="1"/>
          </p:nvPr>
        </p:nvSpPr>
        <p:spPr>
          <a:xfrm>
            <a:off x="5183187" y="987426"/>
            <a:ext cx="6822547" cy="4873625"/>
          </a:xfrm>
        </p:spPr>
        <p:txBody>
          <a:bodyPr/>
          <a:lstStyle/>
          <a:p>
            <a:pPr marL="0" indent="0">
              <a:buNone/>
            </a:pPr>
            <a:r>
              <a:rPr lang="en-US" sz="2933" dirty="0"/>
              <a:t>Buy-In as a Barrier to PBIS implementation </a:t>
            </a:r>
            <a:r>
              <a:rPr lang="en-US" sz="1867" dirty="0"/>
              <a:t>(Kincaid, Childs, Blasé, and Wallace, 2007)</a:t>
            </a:r>
            <a:endParaRPr lang="en-US" sz="2133" dirty="0"/>
          </a:p>
          <a:p>
            <a:endParaRPr lang="en-US" dirty="0"/>
          </a:p>
        </p:txBody>
      </p:sp>
      <p:sp>
        <p:nvSpPr>
          <p:cNvPr id="8" name="Text Placeholder 7">
            <a:extLst>
              <a:ext uri="{FF2B5EF4-FFF2-40B4-BE49-F238E27FC236}">
                <a16:creationId xmlns:a16="http://schemas.microsoft.com/office/drawing/2014/main" id="{801F0BDE-12F1-423E-A45C-289FFAF22318}"/>
              </a:ext>
            </a:extLst>
          </p:cNvPr>
          <p:cNvSpPr>
            <a:spLocks noGrp="1"/>
          </p:cNvSpPr>
          <p:nvPr>
            <p:ph type="body" sz="half" idx="2"/>
          </p:nvPr>
        </p:nvSpPr>
        <p:spPr>
          <a:xfrm>
            <a:off x="1250953" y="2260507"/>
            <a:ext cx="3932767" cy="3811588"/>
          </a:xfrm>
        </p:spPr>
        <p:txBody>
          <a:bodyPr>
            <a:normAutofit lnSpcReduction="10000"/>
          </a:bodyPr>
          <a:lstStyle/>
          <a:p>
            <a:r>
              <a:rPr lang="en-US" i="1" dirty="0"/>
              <a:t>Bambara, Goh, Kern, &amp; Caskie (2012):</a:t>
            </a:r>
            <a:endParaRPr lang="en-US" dirty="0"/>
          </a:p>
          <a:p>
            <a:r>
              <a:rPr lang="en-US" dirty="0"/>
              <a:t>“Among  the  top  10  most  problematic  and  commonly  experienced  barriers,  5  pertained  to  the  domain  of  school  culture,  practices  and  beliefs.  Barriers  such  as  </a:t>
            </a:r>
            <a:r>
              <a:rPr lang="en-US" b="1" dirty="0"/>
              <a:t>staff  resistance  to  changing  behavior  management  practices,  and  beliefs that problem behaviors should be punished, students with problem behaviors are better served in segregated settings,  and  behavior  interventions  should  result  in  rapid  reductions  in  problem  behaviors</a:t>
            </a:r>
            <a:r>
              <a:rPr lang="en-US" dirty="0"/>
              <a:t>,  suggest  that  some  of  the  strongest  impediments  to  implementing  IPBIS  have  to  do  with  the  core  beliefs  or  mindset  of  school  staff  and  their  allegiance  to  traditional  practices. “</a:t>
            </a:r>
          </a:p>
        </p:txBody>
      </p:sp>
      <p:pic>
        <p:nvPicPr>
          <p:cNvPr id="6" name="Picture 5" descr="number of statements generated by barrier themes rated as important graph">
            <a:extLst>
              <a:ext uri="{FF2B5EF4-FFF2-40B4-BE49-F238E27FC236}">
                <a16:creationId xmlns:a16="http://schemas.microsoft.com/office/drawing/2014/main" id="{E77424E0-6907-46C1-9FD0-A631B212B068}"/>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816600" y="1832841"/>
            <a:ext cx="5223933" cy="4239255"/>
          </a:xfrm>
          <a:prstGeom prst="rect">
            <a:avLst/>
          </a:prstGeom>
        </p:spPr>
      </p:pic>
      <p:sp>
        <p:nvSpPr>
          <p:cNvPr id="3" name="TextBox 2">
            <a:extLst>
              <a:ext uri="{FF2B5EF4-FFF2-40B4-BE49-F238E27FC236}">
                <a16:creationId xmlns:a16="http://schemas.microsoft.com/office/drawing/2014/main" id="{D08E1565-EB57-49BF-BB32-09FF706ACAAB}"/>
              </a:ext>
            </a:extLst>
          </p:cNvPr>
          <p:cNvSpPr txBox="1"/>
          <p:nvPr/>
        </p:nvSpPr>
        <p:spPr>
          <a:xfrm>
            <a:off x="2724613" y="5982814"/>
            <a:ext cx="3190297"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Ubiquity of “80%”</a:t>
            </a:r>
          </a:p>
        </p:txBody>
      </p:sp>
    </p:spTree>
    <p:extLst>
      <p:ext uri="{BB962C8B-B14F-4D97-AF65-F5344CB8AC3E}">
        <p14:creationId xmlns:p14="http://schemas.microsoft.com/office/powerpoint/2010/main" val="13269532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A3483D1-111B-20B7-9634-4CD28A383668}"/>
              </a:ext>
            </a:extLst>
          </p:cNvPr>
          <p:cNvSpPr>
            <a:spLocks noGrp="1"/>
          </p:cNvSpPr>
          <p:nvPr>
            <p:ph type="title"/>
          </p:nvPr>
        </p:nvSpPr>
        <p:spPr/>
        <p:txBody>
          <a:bodyPr/>
          <a:lstStyle/>
          <a:p>
            <a:r>
              <a:rPr lang="en-US" dirty="0"/>
              <a:t>And yet, we don’t really know much…</a:t>
            </a:r>
          </a:p>
        </p:txBody>
      </p:sp>
      <p:sp>
        <p:nvSpPr>
          <p:cNvPr id="6" name="Content Placeholder 5">
            <a:extLst>
              <a:ext uri="{FF2B5EF4-FFF2-40B4-BE49-F238E27FC236}">
                <a16:creationId xmlns:a16="http://schemas.microsoft.com/office/drawing/2014/main" id="{8124B06A-90A5-2357-8F71-E90D1EBED6AB}"/>
              </a:ext>
            </a:extLst>
          </p:cNvPr>
          <p:cNvSpPr>
            <a:spLocks noGrp="1"/>
          </p:cNvSpPr>
          <p:nvPr>
            <p:ph idx="1"/>
          </p:nvPr>
        </p:nvSpPr>
        <p:spPr/>
        <p:txBody>
          <a:bodyPr>
            <a:normAutofit fontScale="92500" lnSpcReduction="10000"/>
          </a:bodyPr>
          <a:lstStyle/>
          <a:p>
            <a:r>
              <a:rPr lang="en-US" dirty="0"/>
              <a:t>Undefined terms</a:t>
            </a:r>
          </a:p>
          <a:p>
            <a:pPr lvl="1"/>
            <a:r>
              <a:rPr lang="en-US" dirty="0"/>
              <a:t>Buy-in, commitment, support, agreement, intention</a:t>
            </a:r>
          </a:p>
          <a:p>
            <a:r>
              <a:rPr lang="en-US" dirty="0"/>
              <a:t>No grounded theory</a:t>
            </a:r>
          </a:p>
          <a:p>
            <a:pPr lvl="1"/>
            <a:r>
              <a:rPr lang="en-US" dirty="0"/>
              <a:t>What are the elements of buy-in?</a:t>
            </a:r>
          </a:p>
          <a:p>
            <a:r>
              <a:rPr lang="en-US" dirty="0"/>
              <a:t>Is it actually important?</a:t>
            </a:r>
          </a:p>
          <a:p>
            <a:pPr lvl="1"/>
            <a:r>
              <a:rPr lang="en-US" dirty="0"/>
              <a:t>If so, how much do you need? Is it REALLY 80%</a:t>
            </a:r>
          </a:p>
          <a:p>
            <a:pPr lvl="1"/>
            <a:r>
              <a:rPr lang="en-US" dirty="0"/>
              <a:t>WHEN is it important?</a:t>
            </a:r>
          </a:p>
          <a:p>
            <a:r>
              <a:rPr lang="en-US" dirty="0"/>
              <a:t>Lack of empirical studies of solutions</a:t>
            </a:r>
          </a:p>
        </p:txBody>
      </p:sp>
    </p:spTree>
    <p:extLst>
      <p:ext uri="{BB962C8B-B14F-4D97-AF65-F5344CB8AC3E}">
        <p14:creationId xmlns:p14="http://schemas.microsoft.com/office/powerpoint/2010/main" val="2525366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9B224BA-4CDC-C4C9-91BC-0F72D8E570DC}"/>
              </a:ext>
            </a:extLst>
          </p:cNvPr>
          <p:cNvSpPr>
            <a:spLocks noGrp="1"/>
          </p:cNvSpPr>
          <p:nvPr>
            <p:ph type="title"/>
          </p:nvPr>
        </p:nvSpPr>
        <p:spPr/>
        <p:txBody>
          <a:bodyPr>
            <a:normAutofit/>
          </a:bodyPr>
          <a:lstStyle/>
          <a:p>
            <a:r>
              <a:rPr lang="en-US" sz="4800" b="1" dirty="0"/>
              <a:t>Multiple profiles of those not bought-in</a:t>
            </a:r>
          </a:p>
        </p:txBody>
      </p:sp>
      <p:sp>
        <p:nvSpPr>
          <p:cNvPr id="9" name="TextBox 8">
            <a:extLst>
              <a:ext uri="{FF2B5EF4-FFF2-40B4-BE49-F238E27FC236}">
                <a16:creationId xmlns:a16="http://schemas.microsoft.com/office/drawing/2014/main" id="{979DE9C8-14B1-9CA6-08DF-65AD395B86FA}"/>
              </a:ext>
            </a:extLst>
          </p:cNvPr>
          <p:cNvSpPr txBox="1"/>
          <p:nvPr/>
        </p:nvSpPr>
        <p:spPr>
          <a:xfrm rot="20827637">
            <a:off x="291180" y="2440911"/>
            <a:ext cx="3741490" cy="646331"/>
          </a:xfrm>
          <a:prstGeom prst="rect">
            <a:avLst/>
          </a:prstGeom>
          <a:noFill/>
        </p:spPr>
        <p:txBody>
          <a:bodyPr wrap="square" rtlCol="0">
            <a:spAutoFit/>
          </a:bodyPr>
          <a:lstStyle/>
          <a:p>
            <a:r>
              <a:rPr lang="en-US" b="1" dirty="0"/>
              <a:t>Prejudiced</a:t>
            </a:r>
            <a:r>
              <a:rPr lang="en-US" dirty="0"/>
              <a:t> – I don’t really know what it is, and I don’t want to find out</a:t>
            </a:r>
            <a:endParaRPr lang="en-US" b="1" dirty="0"/>
          </a:p>
        </p:txBody>
      </p:sp>
      <p:sp>
        <p:nvSpPr>
          <p:cNvPr id="16" name="TextBox 15">
            <a:extLst>
              <a:ext uri="{FF2B5EF4-FFF2-40B4-BE49-F238E27FC236}">
                <a16:creationId xmlns:a16="http://schemas.microsoft.com/office/drawing/2014/main" id="{1903A08A-1520-4156-0BAA-B9120B8EC5BD}"/>
              </a:ext>
            </a:extLst>
          </p:cNvPr>
          <p:cNvSpPr txBox="1"/>
          <p:nvPr/>
        </p:nvSpPr>
        <p:spPr>
          <a:xfrm>
            <a:off x="4533386" y="2092596"/>
            <a:ext cx="2194585" cy="1200329"/>
          </a:xfrm>
          <a:prstGeom prst="rect">
            <a:avLst/>
          </a:prstGeom>
          <a:noFill/>
        </p:spPr>
        <p:txBody>
          <a:bodyPr wrap="square" rtlCol="0">
            <a:spAutoFit/>
          </a:bodyPr>
          <a:lstStyle/>
          <a:p>
            <a:r>
              <a:rPr lang="en-US" b="1" dirty="0"/>
              <a:t>Doubter</a:t>
            </a:r>
            <a:r>
              <a:rPr lang="en-US" dirty="0"/>
              <a:t> – I know what it is and I don’t think it will work with these kids</a:t>
            </a:r>
            <a:endParaRPr lang="en-US" b="1" dirty="0"/>
          </a:p>
        </p:txBody>
      </p:sp>
      <p:sp>
        <p:nvSpPr>
          <p:cNvPr id="18" name="TextBox 17">
            <a:extLst>
              <a:ext uri="{FF2B5EF4-FFF2-40B4-BE49-F238E27FC236}">
                <a16:creationId xmlns:a16="http://schemas.microsoft.com/office/drawing/2014/main" id="{F95DCBD4-42D0-F67E-192F-B853553E5579}"/>
              </a:ext>
            </a:extLst>
          </p:cNvPr>
          <p:cNvSpPr txBox="1"/>
          <p:nvPr/>
        </p:nvSpPr>
        <p:spPr>
          <a:xfrm rot="773308">
            <a:off x="8584908" y="2166156"/>
            <a:ext cx="3137480" cy="923330"/>
          </a:xfrm>
          <a:prstGeom prst="rect">
            <a:avLst/>
          </a:prstGeom>
          <a:noFill/>
        </p:spPr>
        <p:txBody>
          <a:bodyPr wrap="square" rtlCol="0">
            <a:spAutoFit/>
          </a:bodyPr>
          <a:lstStyle/>
          <a:p>
            <a:r>
              <a:rPr lang="en-US" b="1" dirty="0"/>
              <a:t>Time Skeptic</a:t>
            </a:r>
            <a:r>
              <a:rPr lang="en-US" dirty="0"/>
              <a:t> – This sounds great, but I already have a lot of other things I need to do</a:t>
            </a:r>
            <a:endParaRPr lang="en-US" b="1" dirty="0"/>
          </a:p>
        </p:txBody>
      </p:sp>
      <p:sp>
        <p:nvSpPr>
          <p:cNvPr id="20" name="TextBox 19">
            <a:extLst>
              <a:ext uri="{FF2B5EF4-FFF2-40B4-BE49-F238E27FC236}">
                <a16:creationId xmlns:a16="http://schemas.microsoft.com/office/drawing/2014/main" id="{8B6C5A88-7EE6-48B8-535C-D1EDECBBCE78}"/>
              </a:ext>
            </a:extLst>
          </p:cNvPr>
          <p:cNvSpPr txBox="1"/>
          <p:nvPr/>
        </p:nvSpPr>
        <p:spPr>
          <a:xfrm rot="20550609">
            <a:off x="6511489" y="3171268"/>
            <a:ext cx="2476240" cy="1200329"/>
          </a:xfrm>
          <a:prstGeom prst="rect">
            <a:avLst/>
          </a:prstGeom>
          <a:noFill/>
        </p:spPr>
        <p:txBody>
          <a:bodyPr wrap="square" rtlCol="0">
            <a:spAutoFit/>
          </a:bodyPr>
          <a:lstStyle/>
          <a:p>
            <a:r>
              <a:rPr lang="en-US" b="1" dirty="0"/>
              <a:t>Eye on Others</a:t>
            </a:r>
            <a:r>
              <a:rPr lang="en-US" dirty="0"/>
              <a:t> – I don’t see other doing it and I don’t think that they want to do it</a:t>
            </a:r>
            <a:endParaRPr lang="en-US" b="1" dirty="0"/>
          </a:p>
        </p:txBody>
      </p:sp>
      <p:sp>
        <p:nvSpPr>
          <p:cNvPr id="21" name="TextBox 20">
            <a:extLst>
              <a:ext uri="{FF2B5EF4-FFF2-40B4-BE49-F238E27FC236}">
                <a16:creationId xmlns:a16="http://schemas.microsoft.com/office/drawing/2014/main" id="{B4416249-1557-E689-D1FB-E6A04923B9CC}"/>
              </a:ext>
            </a:extLst>
          </p:cNvPr>
          <p:cNvSpPr txBox="1"/>
          <p:nvPr/>
        </p:nvSpPr>
        <p:spPr>
          <a:xfrm>
            <a:off x="7749610" y="4819719"/>
            <a:ext cx="3741490" cy="646331"/>
          </a:xfrm>
          <a:prstGeom prst="rect">
            <a:avLst/>
          </a:prstGeom>
          <a:noFill/>
        </p:spPr>
        <p:txBody>
          <a:bodyPr wrap="square" rtlCol="0">
            <a:spAutoFit/>
          </a:bodyPr>
          <a:lstStyle/>
          <a:p>
            <a:r>
              <a:rPr lang="en-US" b="1" dirty="0"/>
              <a:t>Philosopher</a:t>
            </a:r>
            <a:r>
              <a:rPr lang="en-US" dirty="0"/>
              <a:t> – This isn’t the way to help kids, I believe in ___</a:t>
            </a:r>
            <a:endParaRPr lang="en-US" b="1" dirty="0"/>
          </a:p>
        </p:txBody>
      </p:sp>
      <p:sp>
        <p:nvSpPr>
          <p:cNvPr id="22" name="TextBox 21">
            <a:extLst>
              <a:ext uri="{FF2B5EF4-FFF2-40B4-BE49-F238E27FC236}">
                <a16:creationId xmlns:a16="http://schemas.microsoft.com/office/drawing/2014/main" id="{7FCD6315-A008-02F1-5AE8-73ECF2ACD8E9}"/>
              </a:ext>
            </a:extLst>
          </p:cNvPr>
          <p:cNvSpPr txBox="1"/>
          <p:nvPr/>
        </p:nvSpPr>
        <p:spPr>
          <a:xfrm rot="325144">
            <a:off x="2004060" y="3766050"/>
            <a:ext cx="3741490" cy="923330"/>
          </a:xfrm>
          <a:prstGeom prst="rect">
            <a:avLst/>
          </a:prstGeom>
          <a:noFill/>
        </p:spPr>
        <p:txBody>
          <a:bodyPr wrap="square" rtlCol="0">
            <a:spAutoFit/>
          </a:bodyPr>
          <a:lstStyle/>
          <a:p>
            <a:r>
              <a:rPr lang="en-US" b="1" dirty="0"/>
              <a:t>Self-Doubter</a:t>
            </a:r>
            <a:r>
              <a:rPr lang="en-US" dirty="0"/>
              <a:t> – I only kind of understand and don’t think I’ll be good at it… I am good at other things</a:t>
            </a:r>
            <a:endParaRPr lang="en-US" b="1" dirty="0"/>
          </a:p>
        </p:txBody>
      </p:sp>
      <p:sp>
        <p:nvSpPr>
          <p:cNvPr id="23" name="TextBox 22">
            <a:extLst>
              <a:ext uri="{FF2B5EF4-FFF2-40B4-BE49-F238E27FC236}">
                <a16:creationId xmlns:a16="http://schemas.microsoft.com/office/drawing/2014/main" id="{EDBF33A5-AD32-E6B1-8905-139CB5B111A8}"/>
              </a:ext>
            </a:extLst>
          </p:cNvPr>
          <p:cNvSpPr txBox="1"/>
          <p:nvPr/>
        </p:nvSpPr>
        <p:spPr>
          <a:xfrm>
            <a:off x="600340" y="5166738"/>
            <a:ext cx="3741490" cy="646331"/>
          </a:xfrm>
          <a:prstGeom prst="rect">
            <a:avLst/>
          </a:prstGeom>
          <a:noFill/>
        </p:spPr>
        <p:txBody>
          <a:bodyPr wrap="square" rtlCol="0">
            <a:spAutoFit/>
          </a:bodyPr>
          <a:lstStyle/>
          <a:p>
            <a:r>
              <a:rPr lang="en-US" b="1" dirty="0"/>
              <a:t>MY Classroom</a:t>
            </a:r>
            <a:r>
              <a:rPr lang="en-US" dirty="0"/>
              <a:t> – I manage things how I want to manage things</a:t>
            </a:r>
            <a:endParaRPr lang="en-US" b="1" dirty="0"/>
          </a:p>
        </p:txBody>
      </p:sp>
      <p:sp>
        <p:nvSpPr>
          <p:cNvPr id="24" name="TextBox 23">
            <a:extLst>
              <a:ext uri="{FF2B5EF4-FFF2-40B4-BE49-F238E27FC236}">
                <a16:creationId xmlns:a16="http://schemas.microsoft.com/office/drawing/2014/main" id="{ECAF50C7-D06F-2E61-A31E-8177A4BB03A6}"/>
              </a:ext>
            </a:extLst>
          </p:cNvPr>
          <p:cNvSpPr txBox="1"/>
          <p:nvPr/>
        </p:nvSpPr>
        <p:spPr>
          <a:xfrm rot="21288951">
            <a:off x="3932886" y="5556648"/>
            <a:ext cx="3741490" cy="923330"/>
          </a:xfrm>
          <a:prstGeom prst="rect">
            <a:avLst/>
          </a:prstGeom>
          <a:noFill/>
        </p:spPr>
        <p:txBody>
          <a:bodyPr wrap="square" rtlCol="0">
            <a:spAutoFit/>
          </a:bodyPr>
          <a:lstStyle/>
          <a:p>
            <a:r>
              <a:rPr lang="en-US" b="1" dirty="0" err="1"/>
              <a:t>Misunderstander</a:t>
            </a:r>
            <a:r>
              <a:rPr lang="en-US" dirty="0"/>
              <a:t> – Helping kids is about more than just being nice to them</a:t>
            </a:r>
            <a:endParaRPr lang="en-US" b="1" dirty="0"/>
          </a:p>
        </p:txBody>
      </p:sp>
      <p:sp>
        <p:nvSpPr>
          <p:cNvPr id="25" name="TextBox 24">
            <a:extLst>
              <a:ext uri="{FF2B5EF4-FFF2-40B4-BE49-F238E27FC236}">
                <a16:creationId xmlns:a16="http://schemas.microsoft.com/office/drawing/2014/main" id="{132B3D93-9F3D-8CFA-61A7-3242A90ACFE8}"/>
              </a:ext>
            </a:extLst>
          </p:cNvPr>
          <p:cNvSpPr txBox="1"/>
          <p:nvPr/>
        </p:nvSpPr>
        <p:spPr>
          <a:xfrm>
            <a:off x="8734742" y="6172347"/>
            <a:ext cx="2928448" cy="369332"/>
          </a:xfrm>
          <a:prstGeom prst="rect">
            <a:avLst/>
          </a:prstGeom>
          <a:noFill/>
        </p:spPr>
        <p:txBody>
          <a:bodyPr wrap="square" rtlCol="0">
            <a:spAutoFit/>
          </a:bodyPr>
          <a:lstStyle/>
          <a:p>
            <a:r>
              <a:rPr lang="en-US" b="1" dirty="0">
                <a:solidFill>
                  <a:srgbClr val="243E6A"/>
                </a:solidFill>
              </a:rPr>
              <a:t>*Note: I MADE THIS LIST UP!</a:t>
            </a:r>
          </a:p>
        </p:txBody>
      </p:sp>
    </p:spTree>
    <p:extLst>
      <p:ext uri="{BB962C8B-B14F-4D97-AF65-F5344CB8AC3E}">
        <p14:creationId xmlns:p14="http://schemas.microsoft.com/office/powerpoint/2010/main" val="19289718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Commitment</a:t>
            </a:r>
            <a:endParaRPr lang="en-US" dirty="0"/>
          </a:p>
        </p:txBody>
      </p:sp>
      <p:pic>
        <p:nvPicPr>
          <p:cNvPr id="5" name="Picture 4" descr="MTSS triangle">
            <a:extLst>
              <a:ext uri="{C183D7F6-B498-43B3-948B-1728B52AA6E4}">
                <adec:decorative xmlns:adec="http://schemas.microsoft.com/office/drawing/2017/decorative" val="1"/>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239245" y="-1"/>
            <a:ext cx="10268968"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6" name="Group 5" descr="MTSS triangle"/>
          <p:cNvGrpSpPr>
            <a:grpSpLocks/>
          </p:cNvGrpSpPr>
          <p:nvPr/>
        </p:nvGrpSpPr>
        <p:grpSpPr bwMode="auto">
          <a:xfrm>
            <a:off x="3118648" y="1596158"/>
            <a:ext cx="6855055" cy="4536210"/>
            <a:chOff x="2899" y="2947"/>
            <a:chExt cx="10574" cy="7858"/>
          </a:xfrm>
        </p:grpSpPr>
        <p:sp>
          <p:nvSpPr>
            <p:cNvPr id="7" name="Freeform 6"/>
            <p:cNvSpPr>
              <a:spLocks/>
            </p:cNvSpPr>
            <p:nvPr/>
          </p:nvSpPr>
          <p:spPr bwMode="auto">
            <a:xfrm>
              <a:off x="2899" y="2947"/>
              <a:ext cx="10574" cy="7858"/>
            </a:xfrm>
            <a:custGeom>
              <a:avLst/>
              <a:gdLst>
                <a:gd name="T0" fmla="+- 0 13474 2899"/>
                <a:gd name="T1" fmla="*/ T0 w 10574"/>
                <a:gd name="T2" fmla="+- 0 10805 2947"/>
                <a:gd name="T3" fmla="*/ 10805 h 7858"/>
                <a:gd name="T4" fmla="+- 0 13474 2899"/>
                <a:gd name="T5" fmla="*/ T4 w 10574"/>
                <a:gd name="T6" fmla="+- 0 10790 2947"/>
                <a:gd name="T7" fmla="*/ 10790 h 7858"/>
                <a:gd name="T8" fmla="+- 0 8194 2899"/>
                <a:gd name="T9" fmla="*/ T8 w 10574"/>
                <a:gd name="T10" fmla="+- 0 2952 2947"/>
                <a:gd name="T11" fmla="*/ 2952 h 7858"/>
                <a:gd name="T12" fmla="+- 0 8189 2899"/>
                <a:gd name="T13" fmla="*/ T12 w 10574"/>
                <a:gd name="T14" fmla="+- 0 2947 2947"/>
                <a:gd name="T15" fmla="*/ 2947 h 7858"/>
                <a:gd name="T16" fmla="+- 0 8184 2899"/>
                <a:gd name="T17" fmla="*/ T16 w 10574"/>
                <a:gd name="T18" fmla="+- 0 2947 2947"/>
                <a:gd name="T19" fmla="*/ 2947 h 7858"/>
                <a:gd name="T20" fmla="+- 0 8179 2899"/>
                <a:gd name="T21" fmla="*/ T20 w 10574"/>
                <a:gd name="T22" fmla="+- 0 2952 2947"/>
                <a:gd name="T23" fmla="*/ 2952 h 7858"/>
                <a:gd name="T24" fmla="+- 0 2899 2899"/>
                <a:gd name="T25" fmla="*/ T24 w 10574"/>
                <a:gd name="T26" fmla="+- 0 10790 2947"/>
                <a:gd name="T27" fmla="*/ 10790 h 7858"/>
                <a:gd name="T28" fmla="+- 0 2899 2899"/>
                <a:gd name="T29" fmla="*/ T28 w 10574"/>
                <a:gd name="T30" fmla="+- 0 10805 2947"/>
                <a:gd name="T31" fmla="*/ 10805 h 7858"/>
                <a:gd name="T32" fmla="+- 0 2904 2899"/>
                <a:gd name="T33" fmla="*/ T32 w 10574"/>
                <a:gd name="T34" fmla="+- 0 10805 2947"/>
                <a:gd name="T35" fmla="*/ 10805 h 7858"/>
                <a:gd name="T36" fmla="+- 0 2904 2899"/>
                <a:gd name="T37" fmla="*/ T36 w 10574"/>
                <a:gd name="T38" fmla="+- 0 10790 2947"/>
                <a:gd name="T39" fmla="*/ 10790 h 7858"/>
                <a:gd name="T40" fmla="+- 0 2920 2899"/>
                <a:gd name="T41" fmla="*/ T40 w 10574"/>
                <a:gd name="T42" fmla="+- 0 10790 2947"/>
                <a:gd name="T43" fmla="*/ 10790 h 7858"/>
                <a:gd name="T44" fmla="+- 0 8179 2899"/>
                <a:gd name="T45" fmla="*/ T44 w 10574"/>
                <a:gd name="T46" fmla="+- 0 2983 2947"/>
                <a:gd name="T47" fmla="*/ 2983 h 7858"/>
                <a:gd name="T48" fmla="+- 0 8179 2899"/>
                <a:gd name="T49" fmla="*/ T48 w 10574"/>
                <a:gd name="T50" fmla="+- 0 2962 2947"/>
                <a:gd name="T51" fmla="*/ 2962 h 7858"/>
                <a:gd name="T52" fmla="+- 0 8194 2899"/>
                <a:gd name="T53" fmla="*/ T52 w 10574"/>
                <a:gd name="T54" fmla="+- 0 2962 2947"/>
                <a:gd name="T55" fmla="*/ 2962 h 7858"/>
                <a:gd name="T56" fmla="+- 0 8194 2899"/>
                <a:gd name="T57" fmla="*/ T56 w 10574"/>
                <a:gd name="T58" fmla="+- 0 2983 2947"/>
                <a:gd name="T59" fmla="*/ 2983 h 7858"/>
                <a:gd name="T60" fmla="+- 0 13453 2899"/>
                <a:gd name="T61" fmla="*/ T60 w 10574"/>
                <a:gd name="T62" fmla="+- 0 10790 2947"/>
                <a:gd name="T63" fmla="*/ 10790 h 7858"/>
                <a:gd name="T64" fmla="+- 0 13464 2899"/>
                <a:gd name="T65" fmla="*/ T64 w 10574"/>
                <a:gd name="T66" fmla="+- 0 10790 2947"/>
                <a:gd name="T67" fmla="*/ 10790 h 7858"/>
                <a:gd name="T68" fmla="+- 0 13464 2899"/>
                <a:gd name="T69" fmla="*/ T68 w 10574"/>
                <a:gd name="T70" fmla="+- 0 10805 2947"/>
                <a:gd name="T71" fmla="*/ 10805 h 7858"/>
                <a:gd name="T72" fmla="+- 0 13474 2899"/>
                <a:gd name="T73" fmla="*/ T72 w 10574"/>
                <a:gd name="T74" fmla="+- 0 10805 2947"/>
                <a:gd name="T75" fmla="*/ 10805 h 78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Lst>
              <a:rect l="0" t="0" r="r" b="b"/>
              <a:pathLst>
                <a:path w="10574" h="7858">
                  <a:moveTo>
                    <a:pt x="10575" y="7858"/>
                  </a:moveTo>
                  <a:lnTo>
                    <a:pt x="10575" y="7843"/>
                  </a:lnTo>
                  <a:lnTo>
                    <a:pt x="5295" y="5"/>
                  </a:lnTo>
                  <a:lnTo>
                    <a:pt x="5290" y="0"/>
                  </a:lnTo>
                  <a:lnTo>
                    <a:pt x="5285" y="0"/>
                  </a:lnTo>
                  <a:lnTo>
                    <a:pt x="5280" y="5"/>
                  </a:lnTo>
                  <a:lnTo>
                    <a:pt x="0" y="7843"/>
                  </a:lnTo>
                  <a:lnTo>
                    <a:pt x="0" y="7858"/>
                  </a:lnTo>
                  <a:lnTo>
                    <a:pt x="5" y="7858"/>
                  </a:lnTo>
                  <a:lnTo>
                    <a:pt x="5" y="7843"/>
                  </a:lnTo>
                  <a:lnTo>
                    <a:pt x="21" y="7843"/>
                  </a:lnTo>
                  <a:lnTo>
                    <a:pt x="5280" y="36"/>
                  </a:lnTo>
                  <a:lnTo>
                    <a:pt x="5280" y="15"/>
                  </a:lnTo>
                  <a:lnTo>
                    <a:pt x="5295" y="15"/>
                  </a:lnTo>
                  <a:lnTo>
                    <a:pt x="5295" y="36"/>
                  </a:lnTo>
                  <a:lnTo>
                    <a:pt x="10554" y="7843"/>
                  </a:lnTo>
                  <a:lnTo>
                    <a:pt x="10565" y="7843"/>
                  </a:lnTo>
                  <a:lnTo>
                    <a:pt x="10565" y="7858"/>
                  </a:lnTo>
                  <a:lnTo>
                    <a:pt x="10575" y="7858"/>
                  </a:ln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pPr defTabSz="1219170"/>
              <a:endParaRPr lang="en-US">
                <a:solidFill>
                  <a:srgbClr val="FFFFFF"/>
                </a:solidFill>
                <a:latin typeface="Calibri" panose="020F0502020204030204"/>
              </a:endParaRPr>
            </a:p>
          </p:txBody>
        </p:sp>
        <p:sp>
          <p:nvSpPr>
            <p:cNvPr id="8" name="Freeform 7"/>
            <p:cNvSpPr>
              <a:spLocks/>
            </p:cNvSpPr>
            <p:nvPr/>
          </p:nvSpPr>
          <p:spPr bwMode="auto">
            <a:xfrm>
              <a:off x="2899" y="2947"/>
              <a:ext cx="10574" cy="7858"/>
            </a:xfrm>
            <a:custGeom>
              <a:avLst/>
              <a:gdLst>
                <a:gd name="T0" fmla="+- 0 2920 2899"/>
                <a:gd name="T1" fmla="*/ T0 w 10574"/>
                <a:gd name="T2" fmla="+- 0 10790 2947"/>
                <a:gd name="T3" fmla="*/ 10790 h 7858"/>
                <a:gd name="T4" fmla="+- 0 2904 2899"/>
                <a:gd name="T5" fmla="*/ T4 w 10574"/>
                <a:gd name="T6" fmla="+- 0 10790 2947"/>
                <a:gd name="T7" fmla="*/ 10790 h 7858"/>
                <a:gd name="T8" fmla="+- 0 2914 2899"/>
                <a:gd name="T9" fmla="*/ T8 w 10574"/>
                <a:gd name="T10" fmla="+- 0 10800 2947"/>
                <a:gd name="T11" fmla="*/ 10800 h 7858"/>
                <a:gd name="T12" fmla="+- 0 2920 2899"/>
                <a:gd name="T13" fmla="*/ T12 w 10574"/>
                <a:gd name="T14" fmla="+- 0 10790 2947"/>
                <a:gd name="T15" fmla="*/ 10790 h 7858"/>
              </a:gdLst>
              <a:ahLst/>
              <a:cxnLst>
                <a:cxn ang="0">
                  <a:pos x="T1" y="T3"/>
                </a:cxn>
                <a:cxn ang="0">
                  <a:pos x="T5" y="T7"/>
                </a:cxn>
                <a:cxn ang="0">
                  <a:pos x="T9" y="T11"/>
                </a:cxn>
                <a:cxn ang="0">
                  <a:pos x="T13" y="T15"/>
                </a:cxn>
              </a:cxnLst>
              <a:rect l="0" t="0" r="r" b="b"/>
              <a:pathLst>
                <a:path w="10574" h="7858">
                  <a:moveTo>
                    <a:pt x="21" y="7843"/>
                  </a:moveTo>
                  <a:lnTo>
                    <a:pt x="5" y="7843"/>
                  </a:lnTo>
                  <a:lnTo>
                    <a:pt x="15" y="7853"/>
                  </a:lnTo>
                  <a:lnTo>
                    <a:pt x="21" y="7843"/>
                  </a:ln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pPr defTabSz="1219170"/>
              <a:endParaRPr lang="en-US">
                <a:solidFill>
                  <a:srgbClr val="FFFFFF"/>
                </a:solidFill>
                <a:latin typeface="Calibri" panose="020F0502020204030204"/>
              </a:endParaRPr>
            </a:p>
          </p:txBody>
        </p:sp>
        <p:sp>
          <p:nvSpPr>
            <p:cNvPr id="9" name="Freeform 8"/>
            <p:cNvSpPr>
              <a:spLocks/>
            </p:cNvSpPr>
            <p:nvPr/>
          </p:nvSpPr>
          <p:spPr bwMode="auto">
            <a:xfrm>
              <a:off x="2899" y="2947"/>
              <a:ext cx="10574" cy="7858"/>
            </a:xfrm>
            <a:custGeom>
              <a:avLst/>
              <a:gdLst>
                <a:gd name="T0" fmla="+- 0 13464 2899"/>
                <a:gd name="T1" fmla="*/ T0 w 10574"/>
                <a:gd name="T2" fmla="+- 0 10805 2947"/>
                <a:gd name="T3" fmla="*/ 10805 h 7858"/>
                <a:gd name="T4" fmla="+- 0 13464 2899"/>
                <a:gd name="T5" fmla="*/ T4 w 10574"/>
                <a:gd name="T6" fmla="+- 0 10790 2947"/>
                <a:gd name="T7" fmla="*/ 10790 h 7858"/>
                <a:gd name="T8" fmla="+- 0 13459 2899"/>
                <a:gd name="T9" fmla="*/ T8 w 10574"/>
                <a:gd name="T10" fmla="+- 0 10800 2947"/>
                <a:gd name="T11" fmla="*/ 10800 h 7858"/>
                <a:gd name="T12" fmla="+- 0 13453 2899"/>
                <a:gd name="T13" fmla="*/ T12 w 10574"/>
                <a:gd name="T14" fmla="+- 0 10790 2947"/>
                <a:gd name="T15" fmla="*/ 10790 h 7858"/>
                <a:gd name="T16" fmla="+- 0 2920 2899"/>
                <a:gd name="T17" fmla="*/ T16 w 10574"/>
                <a:gd name="T18" fmla="+- 0 10790 2947"/>
                <a:gd name="T19" fmla="*/ 10790 h 7858"/>
                <a:gd name="T20" fmla="+- 0 2914 2899"/>
                <a:gd name="T21" fmla="*/ T20 w 10574"/>
                <a:gd name="T22" fmla="+- 0 10800 2947"/>
                <a:gd name="T23" fmla="*/ 10800 h 7858"/>
                <a:gd name="T24" fmla="+- 0 2904 2899"/>
                <a:gd name="T25" fmla="*/ T24 w 10574"/>
                <a:gd name="T26" fmla="+- 0 10790 2947"/>
                <a:gd name="T27" fmla="*/ 10790 h 7858"/>
                <a:gd name="T28" fmla="+- 0 2904 2899"/>
                <a:gd name="T29" fmla="*/ T28 w 10574"/>
                <a:gd name="T30" fmla="+- 0 10805 2947"/>
                <a:gd name="T31" fmla="*/ 10805 h 7858"/>
                <a:gd name="T32" fmla="+- 0 13464 2899"/>
                <a:gd name="T33" fmla="*/ T32 w 10574"/>
                <a:gd name="T34" fmla="+- 0 10805 2947"/>
                <a:gd name="T35" fmla="*/ 10805 h 7858"/>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Lst>
              <a:rect l="0" t="0" r="r" b="b"/>
              <a:pathLst>
                <a:path w="10574" h="7858">
                  <a:moveTo>
                    <a:pt x="10565" y="7858"/>
                  </a:moveTo>
                  <a:lnTo>
                    <a:pt x="10565" y="7843"/>
                  </a:lnTo>
                  <a:lnTo>
                    <a:pt x="10560" y="7853"/>
                  </a:lnTo>
                  <a:lnTo>
                    <a:pt x="10554" y="7843"/>
                  </a:lnTo>
                  <a:lnTo>
                    <a:pt x="21" y="7843"/>
                  </a:lnTo>
                  <a:lnTo>
                    <a:pt x="15" y="7853"/>
                  </a:lnTo>
                  <a:lnTo>
                    <a:pt x="5" y="7843"/>
                  </a:lnTo>
                  <a:lnTo>
                    <a:pt x="5" y="7858"/>
                  </a:lnTo>
                  <a:lnTo>
                    <a:pt x="10565" y="7858"/>
                  </a:ln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pPr defTabSz="1219170"/>
              <a:endParaRPr lang="en-US">
                <a:solidFill>
                  <a:srgbClr val="FFFFFF"/>
                </a:solidFill>
                <a:latin typeface="Calibri" panose="020F0502020204030204"/>
              </a:endParaRPr>
            </a:p>
          </p:txBody>
        </p:sp>
        <p:sp>
          <p:nvSpPr>
            <p:cNvPr id="10" name="Freeform 9"/>
            <p:cNvSpPr>
              <a:spLocks/>
            </p:cNvSpPr>
            <p:nvPr/>
          </p:nvSpPr>
          <p:spPr bwMode="auto">
            <a:xfrm>
              <a:off x="2899" y="2947"/>
              <a:ext cx="10574" cy="7858"/>
            </a:xfrm>
            <a:custGeom>
              <a:avLst/>
              <a:gdLst>
                <a:gd name="T0" fmla="+- 0 8194 2899"/>
                <a:gd name="T1" fmla="*/ T0 w 10574"/>
                <a:gd name="T2" fmla="+- 0 2962 2947"/>
                <a:gd name="T3" fmla="*/ 2962 h 7858"/>
                <a:gd name="T4" fmla="+- 0 8179 2899"/>
                <a:gd name="T5" fmla="*/ T4 w 10574"/>
                <a:gd name="T6" fmla="+- 0 2962 2947"/>
                <a:gd name="T7" fmla="*/ 2962 h 7858"/>
                <a:gd name="T8" fmla="+- 0 8186 2899"/>
                <a:gd name="T9" fmla="*/ T8 w 10574"/>
                <a:gd name="T10" fmla="+- 0 2972 2947"/>
                <a:gd name="T11" fmla="*/ 2972 h 7858"/>
                <a:gd name="T12" fmla="+- 0 8194 2899"/>
                <a:gd name="T13" fmla="*/ T12 w 10574"/>
                <a:gd name="T14" fmla="+- 0 2962 2947"/>
                <a:gd name="T15" fmla="*/ 2962 h 7858"/>
              </a:gdLst>
              <a:ahLst/>
              <a:cxnLst>
                <a:cxn ang="0">
                  <a:pos x="T1" y="T3"/>
                </a:cxn>
                <a:cxn ang="0">
                  <a:pos x="T5" y="T7"/>
                </a:cxn>
                <a:cxn ang="0">
                  <a:pos x="T9" y="T11"/>
                </a:cxn>
                <a:cxn ang="0">
                  <a:pos x="T13" y="T15"/>
                </a:cxn>
              </a:cxnLst>
              <a:rect l="0" t="0" r="r" b="b"/>
              <a:pathLst>
                <a:path w="10574" h="7858">
                  <a:moveTo>
                    <a:pt x="5295" y="15"/>
                  </a:moveTo>
                  <a:lnTo>
                    <a:pt x="5280" y="15"/>
                  </a:lnTo>
                  <a:lnTo>
                    <a:pt x="5287" y="25"/>
                  </a:lnTo>
                  <a:lnTo>
                    <a:pt x="5295" y="15"/>
                  </a:ln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pPr defTabSz="1219170"/>
              <a:endParaRPr lang="en-US">
                <a:solidFill>
                  <a:srgbClr val="FFFFFF"/>
                </a:solidFill>
                <a:latin typeface="Calibri" panose="020F0502020204030204"/>
              </a:endParaRPr>
            </a:p>
          </p:txBody>
        </p:sp>
        <p:sp>
          <p:nvSpPr>
            <p:cNvPr id="11" name="Freeform 10"/>
            <p:cNvSpPr>
              <a:spLocks/>
            </p:cNvSpPr>
            <p:nvPr/>
          </p:nvSpPr>
          <p:spPr bwMode="auto">
            <a:xfrm>
              <a:off x="2899" y="2947"/>
              <a:ext cx="10574" cy="7858"/>
            </a:xfrm>
            <a:custGeom>
              <a:avLst/>
              <a:gdLst>
                <a:gd name="T0" fmla="+- 0 8186 2899"/>
                <a:gd name="T1" fmla="*/ T0 w 10574"/>
                <a:gd name="T2" fmla="+- 0 2972 2947"/>
                <a:gd name="T3" fmla="*/ 2972 h 7858"/>
                <a:gd name="T4" fmla="+- 0 8179 2899"/>
                <a:gd name="T5" fmla="*/ T4 w 10574"/>
                <a:gd name="T6" fmla="+- 0 2962 2947"/>
                <a:gd name="T7" fmla="*/ 2962 h 7858"/>
                <a:gd name="T8" fmla="+- 0 8179 2899"/>
                <a:gd name="T9" fmla="*/ T8 w 10574"/>
                <a:gd name="T10" fmla="+- 0 2983 2947"/>
                <a:gd name="T11" fmla="*/ 2983 h 7858"/>
                <a:gd name="T12" fmla="+- 0 8186 2899"/>
                <a:gd name="T13" fmla="*/ T12 w 10574"/>
                <a:gd name="T14" fmla="+- 0 2972 2947"/>
                <a:gd name="T15" fmla="*/ 2972 h 7858"/>
              </a:gdLst>
              <a:ahLst/>
              <a:cxnLst>
                <a:cxn ang="0">
                  <a:pos x="T1" y="T3"/>
                </a:cxn>
                <a:cxn ang="0">
                  <a:pos x="T5" y="T7"/>
                </a:cxn>
                <a:cxn ang="0">
                  <a:pos x="T9" y="T11"/>
                </a:cxn>
                <a:cxn ang="0">
                  <a:pos x="T13" y="T15"/>
                </a:cxn>
              </a:cxnLst>
              <a:rect l="0" t="0" r="r" b="b"/>
              <a:pathLst>
                <a:path w="10574" h="7858">
                  <a:moveTo>
                    <a:pt x="5287" y="25"/>
                  </a:moveTo>
                  <a:lnTo>
                    <a:pt x="5280" y="15"/>
                  </a:lnTo>
                  <a:lnTo>
                    <a:pt x="5280" y="36"/>
                  </a:lnTo>
                  <a:lnTo>
                    <a:pt x="5287" y="25"/>
                  </a:ln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pPr defTabSz="1219170"/>
              <a:endParaRPr lang="en-US">
                <a:solidFill>
                  <a:srgbClr val="FFFFFF"/>
                </a:solidFill>
                <a:latin typeface="Calibri" panose="020F0502020204030204"/>
              </a:endParaRPr>
            </a:p>
          </p:txBody>
        </p:sp>
        <p:sp>
          <p:nvSpPr>
            <p:cNvPr id="12" name="Freeform 11"/>
            <p:cNvSpPr>
              <a:spLocks/>
            </p:cNvSpPr>
            <p:nvPr/>
          </p:nvSpPr>
          <p:spPr bwMode="auto">
            <a:xfrm>
              <a:off x="2899" y="2947"/>
              <a:ext cx="10574" cy="7858"/>
            </a:xfrm>
            <a:custGeom>
              <a:avLst/>
              <a:gdLst>
                <a:gd name="T0" fmla="+- 0 8194 2899"/>
                <a:gd name="T1" fmla="*/ T0 w 10574"/>
                <a:gd name="T2" fmla="+- 0 2983 2947"/>
                <a:gd name="T3" fmla="*/ 2983 h 7858"/>
                <a:gd name="T4" fmla="+- 0 8194 2899"/>
                <a:gd name="T5" fmla="*/ T4 w 10574"/>
                <a:gd name="T6" fmla="+- 0 2962 2947"/>
                <a:gd name="T7" fmla="*/ 2962 h 7858"/>
                <a:gd name="T8" fmla="+- 0 8186 2899"/>
                <a:gd name="T9" fmla="*/ T8 w 10574"/>
                <a:gd name="T10" fmla="+- 0 2972 2947"/>
                <a:gd name="T11" fmla="*/ 2972 h 7858"/>
                <a:gd name="T12" fmla="+- 0 8194 2899"/>
                <a:gd name="T13" fmla="*/ T12 w 10574"/>
                <a:gd name="T14" fmla="+- 0 2983 2947"/>
                <a:gd name="T15" fmla="*/ 2983 h 7858"/>
              </a:gdLst>
              <a:ahLst/>
              <a:cxnLst>
                <a:cxn ang="0">
                  <a:pos x="T1" y="T3"/>
                </a:cxn>
                <a:cxn ang="0">
                  <a:pos x="T5" y="T7"/>
                </a:cxn>
                <a:cxn ang="0">
                  <a:pos x="T9" y="T11"/>
                </a:cxn>
                <a:cxn ang="0">
                  <a:pos x="T13" y="T15"/>
                </a:cxn>
              </a:cxnLst>
              <a:rect l="0" t="0" r="r" b="b"/>
              <a:pathLst>
                <a:path w="10574" h="7858">
                  <a:moveTo>
                    <a:pt x="5295" y="36"/>
                  </a:moveTo>
                  <a:lnTo>
                    <a:pt x="5295" y="15"/>
                  </a:lnTo>
                  <a:lnTo>
                    <a:pt x="5287" y="25"/>
                  </a:lnTo>
                  <a:lnTo>
                    <a:pt x="5295" y="36"/>
                  </a:ln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pPr defTabSz="1219170"/>
              <a:endParaRPr lang="en-US">
                <a:solidFill>
                  <a:srgbClr val="FFFFFF"/>
                </a:solidFill>
                <a:latin typeface="Calibri" panose="020F0502020204030204"/>
              </a:endParaRPr>
            </a:p>
          </p:txBody>
        </p:sp>
        <p:sp>
          <p:nvSpPr>
            <p:cNvPr id="13" name="Freeform 12"/>
            <p:cNvSpPr>
              <a:spLocks/>
            </p:cNvSpPr>
            <p:nvPr/>
          </p:nvSpPr>
          <p:spPr bwMode="auto">
            <a:xfrm>
              <a:off x="2899" y="2947"/>
              <a:ext cx="10574" cy="7858"/>
            </a:xfrm>
            <a:custGeom>
              <a:avLst/>
              <a:gdLst>
                <a:gd name="T0" fmla="+- 0 13464 2899"/>
                <a:gd name="T1" fmla="*/ T0 w 10574"/>
                <a:gd name="T2" fmla="+- 0 10790 2947"/>
                <a:gd name="T3" fmla="*/ 10790 h 7858"/>
                <a:gd name="T4" fmla="+- 0 13453 2899"/>
                <a:gd name="T5" fmla="*/ T4 w 10574"/>
                <a:gd name="T6" fmla="+- 0 10790 2947"/>
                <a:gd name="T7" fmla="*/ 10790 h 7858"/>
                <a:gd name="T8" fmla="+- 0 13459 2899"/>
                <a:gd name="T9" fmla="*/ T8 w 10574"/>
                <a:gd name="T10" fmla="+- 0 10800 2947"/>
                <a:gd name="T11" fmla="*/ 10800 h 7858"/>
                <a:gd name="T12" fmla="+- 0 13464 2899"/>
                <a:gd name="T13" fmla="*/ T12 w 10574"/>
                <a:gd name="T14" fmla="+- 0 10790 2947"/>
                <a:gd name="T15" fmla="*/ 10790 h 7858"/>
              </a:gdLst>
              <a:ahLst/>
              <a:cxnLst>
                <a:cxn ang="0">
                  <a:pos x="T1" y="T3"/>
                </a:cxn>
                <a:cxn ang="0">
                  <a:pos x="T5" y="T7"/>
                </a:cxn>
                <a:cxn ang="0">
                  <a:pos x="T9" y="T11"/>
                </a:cxn>
                <a:cxn ang="0">
                  <a:pos x="T13" y="T15"/>
                </a:cxn>
              </a:cxnLst>
              <a:rect l="0" t="0" r="r" b="b"/>
              <a:pathLst>
                <a:path w="10574" h="7858">
                  <a:moveTo>
                    <a:pt x="10565" y="7843"/>
                  </a:moveTo>
                  <a:lnTo>
                    <a:pt x="10554" y="7843"/>
                  </a:lnTo>
                  <a:lnTo>
                    <a:pt x="10560" y="7853"/>
                  </a:lnTo>
                  <a:lnTo>
                    <a:pt x="10565" y="7843"/>
                  </a:lnTo>
                </a:path>
              </a:pathLst>
            </a:custGeom>
            <a:solidFill>
              <a:srgbClr val="000000"/>
            </a:solidFill>
            <a:ln>
              <a:noFill/>
            </a:ln>
            <a:extLst>
              <a:ext uri="{91240B29-F687-4f45-9708-019B960494DF}">
                <a14:hiddenLine xmlns:a14="http://schemas.microsoft.com/office/drawing/2010/main" xmlns="" w="9525">
                  <a:solidFill>
                    <a:srgbClr val="000000"/>
                  </a:solidFill>
                  <a:round/>
                  <a:headEnd/>
                  <a:tailEnd/>
                </a14:hiddenLine>
              </a:ext>
            </a:extLst>
          </p:spPr>
          <p:txBody>
            <a:bodyPr rot="0" vert="horz" wrap="square" lIns="91440" tIns="45720" rIns="91440" bIns="45720" anchor="t" anchorCtr="0" upright="1">
              <a:noAutofit/>
            </a:bodyPr>
            <a:lstStyle/>
            <a:p>
              <a:pPr defTabSz="1219170"/>
              <a:endParaRPr lang="en-US">
                <a:solidFill>
                  <a:srgbClr val="FFFFFF"/>
                </a:solidFill>
                <a:latin typeface="Calibri" panose="020F0502020204030204"/>
              </a:endParaRPr>
            </a:p>
          </p:txBody>
        </p:sp>
      </p:grpSp>
      <p:sp>
        <p:nvSpPr>
          <p:cNvPr id="3" name="TextBox 2"/>
          <p:cNvSpPr txBox="1"/>
          <p:nvPr/>
        </p:nvSpPr>
        <p:spPr>
          <a:xfrm>
            <a:off x="5345029" y="2178498"/>
            <a:ext cx="2057400" cy="584775"/>
          </a:xfrm>
          <a:prstGeom prst="rect">
            <a:avLst/>
          </a:prstGeom>
          <a:noFill/>
        </p:spPr>
        <p:txBody>
          <a:bodyPr wrap="square" rtlCol="0">
            <a:spAutoFit/>
          </a:bodyPr>
          <a:lstStyle/>
          <a:p>
            <a:pPr algn="ctr" defTabSz="1219170"/>
            <a:r>
              <a:rPr lang="en-US" sz="1600" i="1" dirty="0">
                <a:solidFill>
                  <a:srgbClr val="00206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Resistant to Participating</a:t>
            </a:r>
          </a:p>
        </p:txBody>
      </p:sp>
      <p:sp>
        <p:nvSpPr>
          <p:cNvPr id="15" name="TextBox 14"/>
          <p:cNvSpPr txBox="1"/>
          <p:nvPr/>
        </p:nvSpPr>
        <p:spPr>
          <a:xfrm>
            <a:off x="5045709" y="3195782"/>
            <a:ext cx="2438400" cy="923330"/>
          </a:xfrm>
          <a:prstGeom prst="rect">
            <a:avLst/>
          </a:prstGeom>
          <a:noFill/>
        </p:spPr>
        <p:txBody>
          <a:bodyPr wrap="square" rtlCol="0">
            <a:spAutoFit/>
          </a:bodyPr>
          <a:lstStyle/>
          <a:p>
            <a:pPr algn="ctr" defTabSz="1219170"/>
            <a:r>
              <a:rPr lang="en-US" dirty="0">
                <a:solidFill>
                  <a:srgbClr val="FFFF00"/>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Maybe willing but need more time/information</a:t>
            </a:r>
          </a:p>
        </p:txBody>
      </p:sp>
      <p:sp>
        <p:nvSpPr>
          <p:cNvPr id="16" name="TextBox 15"/>
          <p:cNvSpPr txBox="1"/>
          <p:nvPr/>
        </p:nvSpPr>
        <p:spPr>
          <a:xfrm>
            <a:off x="4093211" y="4495801"/>
            <a:ext cx="4343399" cy="954107"/>
          </a:xfrm>
          <a:prstGeom prst="rect">
            <a:avLst/>
          </a:prstGeom>
          <a:noFill/>
        </p:spPr>
        <p:txBody>
          <a:bodyPr wrap="square" rtlCol="0">
            <a:spAutoFit/>
          </a:bodyPr>
          <a:lstStyle/>
          <a:p>
            <a:pPr algn="ctr" defTabSz="1219170"/>
            <a:r>
              <a:rPr lang="en-US" sz="2800" dirty="0">
                <a:solidFill>
                  <a:srgbClr val="FFFFFF"/>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Ready and enthusiastic to participate</a:t>
            </a:r>
          </a:p>
        </p:txBody>
      </p:sp>
      <p:sp>
        <p:nvSpPr>
          <p:cNvPr id="14" name="TextBox 13"/>
          <p:cNvSpPr txBox="1"/>
          <p:nvPr/>
        </p:nvSpPr>
        <p:spPr>
          <a:xfrm>
            <a:off x="2014451" y="152401"/>
            <a:ext cx="8545484" cy="1323439"/>
          </a:xfrm>
          <a:prstGeom prst="rect">
            <a:avLst/>
          </a:prstGeom>
          <a:noFill/>
        </p:spPr>
        <p:txBody>
          <a:bodyPr wrap="square" rtlCol="0">
            <a:spAutoFit/>
          </a:bodyPr>
          <a:lstStyle/>
          <a:p>
            <a:pPr defTabSz="1219170"/>
            <a:r>
              <a:rPr lang="en-US" sz="3600" dirty="0">
                <a:solidFill>
                  <a:srgbClr val="424242"/>
                </a:solidFill>
                <a:latin typeface="Calibri" panose="020F0502020204030204"/>
              </a:rPr>
              <a:t>Important idea: Commitment</a:t>
            </a:r>
            <a:r>
              <a:rPr lang="en-US" sz="4000" dirty="0">
                <a:solidFill>
                  <a:srgbClr val="424242"/>
                </a:solidFill>
                <a:latin typeface="Calibri" panose="020F0502020204030204"/>
              </a:rPr>
              <a:t> exists along a continuum </a:t>
            </a:r>
          </a:p>
        </p:txBody>
      </p:sp>
      <p:pic>
        <p:nvPicPr>
          <p:cNvPr id="18" name="Picture 17" descr="yes no check box with no checked"/>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32821" y="2322918"/>
            <a:ext cx="1800345" cy="1063231"/>
          </a:xfrm>
          <a:prstGeom prst="rect">
            <a:avLst/>
          </a:prstGeom>
        </p:spPr>
      </p:pic>
      <p:sp>
        <p:nvSpPr>
          <p:cNvPr id="19" name="&quot;No&quot; Symbol 18" descr="no"/>
          <p:cNvSpPr/>
          <p:nvPr/>
        </p:nvSpPr>
        <p:spPr>
          <a:xfrm rot="5400000">
            <a:off x="1804751" y="1903414"/>
            <a:ext cx="2076687" cy="2070071"/>
          </a:xfrm>
          <a:prstGeom prst="noSmoking">
            <a:avLst/>
          </a:prstGeom>
          <a:solidFill>
            <a:schemeClr val="accent1">
              <a:alpha val="42000"/>
            </a:schemeClr>
          </a:solidFill>
          <a:ln w="0">
            <a:solidFill>
              <a:schemeClr val="accent1">
                <a:shade val="50000"/>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endParaRPr lang="en-US">
              <a:solidFill>
                <a:srgbClr val="FFFFFF"/>
              </a:solidFill>
              <a:latin typeface="Calibri" panose="020F0502020204030204"/>
            </a:endParaRPr>
          </a:p>
        </p:txBody>
      </p:sp>
      <p:pic>
        <p:nvPicPr>
          <p:cNvPr id="20" name="Picture 19" descr="strongly disagree to strongly agree "/>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945129" y="1645444"/>
            <a:ext cx="2890683" cy="1092995"/>
          </a:xfrm>
          <a:prstGeom prst="rect">
            <a:avLst/>
          </a:prstGeom>
        </p:spPr>
      </p:pic>
    </p:spTree>
    <p:extLst>
      <p:ext uri="{BB962C8B-B14F-4D97-AF65-F5344CB8AC3E}">
        <p14:creationId xmlns:p14="http://schemas.microsoft.com/office/powerpoint/2010/main" val="2870303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243E6A"/>
                </a:solidFill>
              </a:rPr>
              <a:t>We need buy-in! But… buy-in to WHAT?</a:t>
            </a:r>
          </a:p>
        </p:txBody>
      </p:sp>
      <p:sp>
        <p:nvSpPr>
          <p:cNvPr id="3" name="Freeform 2"/>
          <p:cNvSpPr/>
          <p:nvPr/>
        </p:nvSpPr>
        <p:spPr>
          <a:xfrm>
            <a:off x="985550" y="3647070"/>
            <a:ext cx="3073451" cy="1951641"/>
          </a:xfrm>
          <a:custGeom>
            <a:avLst/>
            <a:gdLst>
              <a:gd name="connsiteX0" fmla="*/ 0 w 3073451"/>
              <a:gd name="connsiteY0" fmla="*/ 195164 h 1951641"/>
              <a:gd name="connsiteX1" fmla="*/ 195164 w 3073451"/>
              <a:gd name="connsiteY1" fmla="*/ 0 h 1951641"/>
              <a:gd name="connsiteX2" fmla="*/ 2878287 w 3073451"/>
              <a:gd name="connsiteY2" fmla="*/ 0 h 1951641"/>
              <a:gd name="connsiteX3" fmla="*/ 3073451 w 3073451"/>
              <a:gd name="connsiteY3" fmla="*/ 195164 h 1951641"/>
              <a:gd name="connsiteX4" fmla="*/ 3073451 w 3073451"/>
              <a:gd name="connsiteY4" fmla="*/ 1756477 h 1951641"/>
              <a:gd name="connsiteX5" fmla="*/ 2878287 w 3073451"/>
              <a:gd name="connsiteY5" fmla="*/ 1951641 h 1951641"/>
              <a:gd name="connsiteX6" fmla="*/ 195164 w 3073451"/>
              <a:gd name="connsiteY6" fmla="*/ 1951641 h 1951641"/>
              <a:gd name="connsiteX7" fmla="*/ 0 w 3073451"/>
              <a:gd name="connsiteY7" fmla="*/ 1756477 h 1951641"/>
              <a:gd name="connsiteX8" fmla="*/ 0 w 3073451"/>
              <a:gd name="connsiteY8" fmla="*/ 195164 h 195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3451" h="1951641">
                <a:moveTo>
                  <a:pt x="0" y="195164"/>
                </a:moveTo>
                <a:cubicBezTo>
                  <a:pt x="0" y="87378"/>
                  <a:pt x="87378" y="0"/>
                  <a:pt x="195164" y="0"/>
                </a:cubicBezTo>
                <a:lnTo>
                  <a:pt x="2878287" y="0"/>
                </a:lnTo>
                <a:cubicBezTo>
                  <a:pt x="2986073" y="0"/>
                  <a:pt x="3073451" y="87378"/>
                  <a:pt x="3073451" y="195164"/>
                </a:cubicBezTo>
                <a:lnTo>
                  <a:pt x="3073451" y="1756477"/>
                </a:lnTo>
                <a:cubicBezTo>
                  <a:pt x="3073451" y="1864263"/>
                  <a:pt x="2986073" y="1951641"/>
                  <a:pt x="2878287" y="1951641"/>
                </a:cubicBezTo>
                <a:lnTo>
                  <a:pt x="195164" y="1951641"/>
                </a:lnTo>
                <a:cubicBezTo>
                  <a:pt x="87378" y="1951641"/>
                  <a:pt x="0" y="1864263"/>
                  <a:pt x="0" y="1756477"/>
                </a:cubicBezTo>
                <a:lnTo>
                  <a:pt x="0" y="19516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272" tIns="175272" rIns="175272" bIns="175272" numCol="1" spcCol="1270" anchor="ctr" anchorCtr="0">
            <a:noAutofit/>
          </a:bodyPr>
          <a:lstStyle/>
          <a:p>
            <a:pPr lvl="0" algn="ctr" defTabSz="1377950">
              <a:lnSpc>
                <a:spcPct val="90000"/>
              </a:lnSpc>
              <a:spcBef>
                <a:spcPct val="0"/>
              </a:spcBef>
              <a:spcAft>
                <a:spcPct val="35000"/>
              </a:spcAft>
            </a:pPr>
            <a:r>
              <a:rPr lang="en-US" sz="3100" b="0" i="0" kern="1200" dirty="0"/>
              <a:t>PBIS as a broad idea?</a:t>
            </a:r>
            <a:endParaRPr lang="en-US" sz="3100" kern="1200" dirty="0"/>
          </a:p>
        </p:txBody>
      </p:sp>
      <p:sp>
        <p:nvSpPr>
          <p:cNvPr id="4" name="Freeform 3"/>
          <p:cNvSpPr/>
          <p:nvPr/>
        </p:nvSpPr>
        <p:spPr>
          <a:xfrm>
            <a:off x="4741991" y="3647070"/>
            <a:ext cx="3073451" cy="1951641"/>
          </a:xfrm>
          <a:custGeom>
            <a:avLst/>
            <a:gdLst>
              <a:gd name="connsiteX0" fmla="*/ 0 w 3073451"/>
              <a:gd name="connsiteY0" fmla="*/ 195164 h 1951641"/>
              <a:gd name="connsiteX1" fmla="*/ 195164 w 3073451"/>
              <a:gd name="connsiteY1" fmla="*/ 0 h 1951641"/>
              <a:gd name="connsiteX2" fmla="*/ 2878287 w 3073451"/>
              <a:gd name="connsiteY2" fmla="*/ 0 h 1951641"/>
              <a:gd name="connsiteX3" fmla="*/ 3073451 w 3073451"/>
              <a:gd name="connsiteY3" fmla="*/ 195164 h 1951641"/>
              <a:gd name="connsiteX4" fmla="*/ 3073451 w 3073451"/>
              <a:gd name="connsiteY4" fmla="*/ 1756477 h 1951641"/>
              <a:gd name="connsiteX5" fmla="*/ 2878287 w 3073451"/>
              <a:gd name="connsiteY5" fmla="*/ 1951641 h 1951641"/>
              <a:gd name="connsiteX6" fmla="*/ 195164 w 3073451"/>
              <a:gd name="connsiteY6" fmla="*/ 1951641 h 1951641"/>
              <a:gd name="connsiteX7" fmla="*/ 0 w 3073451"/>
              <a:gd name="connsiteY7" fmla="*/ 1756477 h 1951641"/>
              <a:gd name="connsiteX8" fmla="*/ 0 w 3073451"/>
              <a:gd name="connsiteY8" fmla="*/ 195164 h 195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3451" h="1951641">
                <a:moveTo>
                  <a:pt x="0" y="195164"/>
                </a:moveTo>
                <a:cubicBezTo>
                  <a:pt x="0" y="87378"/>
                  <a:pt x="87378" y="0"/>
                  <a:pt x="195164" y="0"/>
                </a:cubicBezTo>
                <a:lnTo>
                  <a:pt x="2878287" y="0"/>
                </a:lnTo>
                <a:cubicBezTo>
                  <a:pt x="2986073" y="0"/>
                  <a:pt x="3073451" y="87378"/>
                  <a:pt x="3073451" y="195164"/>
                </a:cubicBezTo>
                <a:lnTo>
                  <a:pt x="3073451" y="1756477"/>
                </a:lnTo>
                <a:cubicBezTo>
                  <a:pt x="3073451" y="1864263"/>
                  <a:pt x="2986073" y="1951641"/>
                  <a:pt x="2878287" y="1951641"/>
                </a:cubicBezTo>
                <a:lnTo>
                  <a:pt x="195164" y="1951641"/>
                </a:lnTo>
                <a:cubicBezTo>
                  <a:pt x="87378" y="1951641"/>
                  <a:pt x="0" y="1864263"/>
                  <a:pt x="0" y="1756477"/>
                </a:cubicBezTo>
                <a:lnTo>
                  <a:pt x="0" y="19516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272" tIns="175272" rIns="175272" bIns="175272" numCol="1" spcCol="1270" anchor="ctr" anchorCtr="0">
            <a:noAutofit/>
          </a:bodyPr>
          <a:lstStyle/>
          <a:p>
            <a:pPr lvl="0" algn="ctr" defTabSz="1377950">
              <a:lnSpc>
                <a:spcPct val="90000"/>
              </a:lnSpc>
              <a:spcBef>
                <a:spcPct val="0"/>
              </a:spcBef>
              <a:spcAft>
                <a:spcPct val="35000"/>
              </a:spcAft>
            </a:pPr>
            <a:r>
              <a:rPr lang="en-US" sz="3100" b="0" i="0" kern="1200" dirty="0"/>
              <a:t>PBIS as a tiered framework?</a:t>
            </a:r>
            <a:endParaRPr lang="en-US" sz="3100" kern="1200" dirty="0"/>
          </a:p>
        </p:txBody>
      </p:sp>
      <p:sp>
        <p:nvSpPr>
          <p:cNvPr id="5" name="Freeform 4">
            <a:extLst>
              <a:ext uri="{C183D7F6-B498-43B3-948B-1728B52AA6E4}">
                <adec:decorative xmlns:adec="http://schemas.microsoft.com/office/drawing/2017/decorative" val="1"/>
              </a:ext>
            </a:extLst>
          </p:cNvPr>
          <p:cNvSpPr/>
          <p:nvPr/>
        </p:nvSpPr>
        <p:spPr>
          <a:xfrm>
            <a:off x="8498433" y="3647070"/>
            <a:ext cx="3073451" cy="1951641"/>
          </a:xfrm>
          <a:custGeom>
            <a:avLst/>
            <a:gdLst>
              <a:gd name="connsiteX0" fmla="*/ 0 w 3073451"/>
              <a:gd name="connsiteY0" fmla="*/ 195164 h 1951641"/>
              <a:gd name="connsiteX1" fmla="*/ 195164 w 3073451"/>
              <a:gd name="connsiteY1" fmla="*/ 0 h 1951641"/>
              <a:gd name="connsiteX2" fmla="*/ 2878287 w 3073451"/>
              <a:gd name="connsiteY2" fmla="*/ 0 h 1951641"/>
              <a:gd name="connsiteX3" fmla="*/ 3073451 w 3073451"/>
              <a:gd name="connsiteY3" fmla="*/ 195164 h 1951641"/>
              <a:gd name="connsiteX4" fmla="*/ 3073451 w 3073451"/>
              <a:gd name="connsiteY4" fmla="*/ 1756477 h 1951641"/>
              <a:gd name="connsiteX5" fmla="*/ 2878287 w 3073451"/>
              <a:gd name="connsiteY5" fmla="*/ 1951641 h 1951641"/>
              <a:gd name="connsiteX6" fmla="*/ 195164 w 3073451"/>
              <a:gd name="connsiteY6" fmla="*/ 1951641 h 1951641"/>
              <a:gd name="connsiteX7" fmla="*/ 0 w 3073451"/>
              <a:gd name="connsiteY7" fmla="*/ 1756477 h 1951641"/>
              <a:gd name="connsiteX8" fmla="*/ 0 w 3073451"/>
              <a:gd name="connsiteY8" fmla="*/ 195164 h 195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3451" h="1951641">
                <a:moveTo>
                  <a:pt x="0" y="195164"/>
                </a:moveTo>
                <a:cubicBezTo>
                  <a:pt x="0" y="87378"/>
                  <a:pt x="87378" y="0"/>
                  <a:pt x="195164" y="0"/>
                </a:cubicBezTo>
                <a:lnTo>
                  <a:pt x="2878287" y="0"/>
                </a:lnTo>
                <a:cubicBezTo>
                  <a:pt x="2986073" y="0"/>
                  <a:pt x="3073451" y="87378"/>
                  <a:pt x="3073451" y="195164"/>
                </a:cubicBezTo>
                <a:lnTo>
                  <a:pt x="3073451" y="1756477"/>
                </a:lnTo>
                <a:cubicBezTo>
                  <a:pt x="3073451" y="1864263"/>
                  <a:pt x="2986073" y="1951641"/>
                  <a:pt x="2878287" y="1951641"/>
                </a:cubicBezTo>
                <a:lnTo>
                  <a:pt x="195164" y="1951641"/>
                </a:lnTo>
                <a:cubicBezTo>
                  <a:pt x="87378" y="1951641"/>
                  <a:pt x="0" y="1864263"/>
                  <a:pt x="0" y="1756477"/>
                </a:cubicBezTo>
                <a:lnTo>
                  <a:pt x="0" y="195164"/>
                </a:lnTo>
                <a:close/>
              </a:path>
            </a:pathLst>
          </a:cu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75272" tIns="175272" rIns="175272" bIns="175272" numCol="1" spcCol="1270" anchor="ctr" anchorCtr="0">
            <a:noAutofit/>
          </a:bodyPr>
          <a:lstStyle/>
          <a:p>
            <a:pPr lvl="0" algn="ctr" defTabSz="1377950">
              <a:lnSpc>
                <a:spcPct val="90000"/>
              </a:lnSpc>
              <a:spcBef>
                <a:spcPct val="0"/>
              </a:spcBef>
              <a:spcAft>
                <a:spcPct val="35000"/>
              </a:spcAft>
            </a:pPr>
            <a:r>
              <a:rPr lang="en-US" sz="3100" b="0" i="0" kern="1200" dirty="0"/>
              <a:t>PBIS as a specific set of local practices?</a:t>
            </a:r>
            <a:endParaRPr lang="en-US" sz="3100" kern="1200" dirty="0"/>
          </a:p>
        </p:txBody>
      </p:sp>
    </p:spTree>
    <p:extLst>
      <p:ext uri="{BB962C8B-B14F-4D97-AF65-F5344CB8AC3E}">
        <p14:creationId xmlns:p14="http://schemas.microsoft.com/office/powerpoint/2010/main" val="192886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75A8D7-B55C-4252-9A88-0643FF4E6889}"/>
              </a:ext>
            </a:extLst>
          </p:cNvPr>
          <p:cNvSpPr>
            <a:spLocks noGrp="1"/>
          </p:cNvSpPr>
          <p:nvPr>
            <p:ph type="title"/>
          </p:nvPr>
        </p:nvSpPr>
        <p:spPr>
          <a:xfrm>
            <a:off x="990602" y="-2675468"/>
            <a:ext cx="9601196" cy="1303867"/>
          </a:xfrm>
        </p:spPr>
        <p:txBody>
          <a:bodyPr/>
          <a:lstStyle/>
          <a:p>
            <a:r>
              <a:rPr lang="en-US" dirty="0"/>
              <a:t>The Question</a:t>
            </a:r>
          </a:p>
        </p:txBody>
      </p:sp>
      <p:sp>
        <p:nvSpPr>
          <p:cNvPr id="4" name="TextBox 3">
            <a:extLst>
              <a:ext uri="{FF2B5EF4-FFF2-40B4-BE49-F238E27FC236}">
                <a16:creationId xmlns:a16="http://schemas.microsoft.com/office/drawing/2014/main" id="{1BE4F545-7DA9-E346-66BA-1B30D517EA70}"/>
              </a:ext>
            </a:extLst>
          </p:cNvPr>
          <p:cNvSpPr txBox="1"/>
          <p:nvPr/>
        </p:nvSpPr>
        <p:spPr>
          <a:xfrm>
            <a:off x="3935835" y="1342239"/>
            <a:ext cx="4320330" cy="4524315"/>
          </a:xfrm>
          <a:prstGeom prst="rect">
            <a:avLst/>
          </a:prstGeom>
          <a:noFill/>
        </p:spPr>
        <p:txBody>
          <a:bodyPr wrap="square" rtlCol="0">
            <a:spAutoFit/>
          </a:bodyPr>
          <a:lstStyle/>
          <a:p>
            <a:pPr algn="ctr"/>
            <a:r>
              <a:rPr lang="en-US" sz="3600" dirty="0"/>
              <a:t>The questions isn’t, “Are you bought in?”</a:t>
            </a:r>
          </a:p>
          <a:p>
            <a:pPr algn="ctr"/>
            <a:endParaRPr lang="en-US" sz="3600" dirty="0"/>
          </a:p>
          <a:p>
            <a:pPr algn="ctr"/>
            <a:r>
              <a:rPr lang="en-US" sz="3600" dirty="0"/>
              <a:t>The question is, </a:t>
            </a:r>
            <a:r>
              <a:rPr lang="en-US" sz="3600" b="1" dirty="0"/>
              <a:t>“How much are you bought-in to all of the specific things what we plan to do?”</a:t>
            </a:r>
          </a:p>
        </p:txBody>
      </p:sp>
    </p:spTree>
    <p:extLst>
      <p:ext uri="{BB962C8B-B14F-4D97-AF65-F5344CB8AC3E}">
        <p14:creationId xmlns:p14="http://schemas.microsoft.com/office/powerpoint/2010/main" val="2961312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potential theory to start with:</a:t>
            </a:r>
            <a:br>
              <a:rPr lang="en-US" dirty="0"/>
            </a:br>
            <a:r>
              <a:rPr lang="en-US" dirty="0"/>
              <a:t>Theory of Planned Behavior </a:t>
            </a:r>
            <a:r>
              <a:rPr lang="en-US" sz="1800" dirty="0"/>
              <a:t>(Ajzen, 1985)</a:t>
            </a:r>
          </a:p>
        </p:txBody>
      </p:sp>
      <p:pic>
        <p:nvPicPr>
          <p:cNvPr id="3" name="Picture 2" descr="attitude toward behavior, subjective norms, perceived behavioral control leads to behavioral intentions leads to behavior"/>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839883" y="1945271"/>
            <a:ext cx="8153400" cy="351901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FB59816-FF2F-4E1B-8D11-0D2BD80F3DB5}"/>
              </a:ext>
            </a:extLst>
          </p:cNvPr>
          <p:cNvSpPr txBox="1"/>
          <p:nvPr/>
        </p:nvSpPr>
        <p:spPr>
          <a:xfrm>
            <a:off x="2591868" y="5846544"/>
            <a:ext cx="270729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ED7D31"/>
                </a:solidFill>
                <a:effectLst/>
                <a:uLnTx/>
                <a:uFillTx/>
                <a:latin typeface="Calibri" panose="020F0502020204030204"/>
                <a:ea typeface="+mn-ea"/>
                <a:cs typeface="Arial"/>
                <a:sym typeface="Arial"/>
              </a:rPr>
              <a:t>“Sure, I feel like I can and should do that!”</a:t>
            </a:r>
          </a:p>
        </p:txBody>
      </p:sp>
      <p:sp>
        <p:nvSpPr>
          <p:cNvPr id="13" name="TextBox 12">
            <a:extLst>
              <a:ext uri="{FF2B5EF4-FFF2-40B4-BE49-F238E27FC236}">
                <a16:creationId xmlns:a16="http://schemas.microsoft.com/office/drawing/2014/main" id="{BA5CAEFF-7AFC-4BC7-8E33-73F8B3F9B005}"/>
              </a:ext>
            </a:extLst>
          </p:cNvPr>
          <p:cNvSpPr txBox="1"/>
          <p:nvPr/>
        </p:nvSpPr>
        <p:spPr>
          <a:xfrm>
            <a:off x="5802128" y="5861941"/>
            <a:ext cx="270729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5B9BD5"/>
                </a:solidFill>
                <a:effectLst/>
                <a:uLnTx/>
                <a:uFillTx/>
                <a:latin typeface="Calibri" panose="020F0502020204030204"/>
                <a:ea typeface="+mn-ea"/>
                <a:cs typeface="Arial"/>
                <a:sym typeface="Arial"/>
              </a:rPr>
              <a:t>“I’ll actually DO that soon”</a:t>
            </a:r>
          </a:p>
        </p:txBody>
      </p:sp>
      <p:sp>
        <p:nvSpPr>
          <p:cNvPr id="14" name="TextBox 13">
            <a:extLst>
              <a:ext uri="{FF2B5EF4-FFF2-40B4-BE49-F238E27FC236}">
                <a16:creationId xmlns:a16="http://schemas.microsoft.com/office/drawing/2014/main" id="{FD543338-7DBB-1090-7339-D3408F54A0A2}"/>
              </a:ext>
            </a:extLst>
          </p:cNvPr>
          <p:cNvSpPr txBox="1"/>
          <p:nvPr/>
        </p:nvSpPr>
        <p:spPr>
          <a:xfrm>
            <a:off x="8696041" y="5846544"/>
            <a:ext cx="148385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chemeClr val="accent6">
                    <a:lumMod val="75000"/>
                  </a:schemeClr>
                </a:solidFill>
                <a:effectLst/>
                <a:uLnTx/>
                <a:uFillTx/>
                <a:latin typeface="Calibri" panose="020F0502020204030204"/>
                <a:ea typeface="+mn-ea"/>
                <a:cs typeface="Arial"/>
                <a:sym typeface="Arial"/>
              </a:rPr>
              <a:t>“I’m doing it”</a:t>
            </a:r>
          </a:p>
        </p:txBody>
      </p:sp>
    </p:spTree>
    <p:extLst>
      <p:ext uri="{BB962C8B-B14F-4D97-AF65-F5344CB8AC3E}">
        <p14:creationId xmlns:p14="http://schemas.microsoft.com/office/powerpoint/2010/main" val="1895520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F1634-8AE5-48B4-B22B-6C318C928AB2}"/>
              </a:ext>
            </a:extLst>
          </p:cNvPr>
          <p:cNvSpPr>
            <a:spLocks noGrp="1"/>
          </p:cNvSpPr>
          <p:nvPr>
            <p:ph type="title"/>
          </p:nvPr>
        </p:nvSpPr>
        <p:spPr/>
        <p:txBody>
          <a:bodyPr>
            <a:normAutofit/>
          </a:bodyPr>
          <a:lstStyle/>
          <a:p>
            <a:r>
              <a:rPr lang="en-US" dirty="0"/>
              <a:t>TPB Evidence</a:t>
            </a:r>
          </a:p>
        </p:txBody>
      </p:sp>
      <p:sp>
        <p:nvSpPr>
          <p:cNvPr id="3" name="Content Placeholder 2">
            <a:extLst>
              <a:ext uri="{FF2B5EF4-FFF2-40B4-BE49-F238E27FC236}">
                <a16:creationId xmlns:a16="http://schemas.microsoft.com/office/drawing/2014/main" id="{865E580B-093E-40CF-A288-F4601CEF6E5C}"/>
              </a:ext>
            </a:extLst>
          </p:cNvPr>
          <p:cNvSpPr>
            <a:spLocks noGrp="1"/>
          </p:cNvSpPr>
          <p:nvPr>
            <p:ph sz="quarter" idx="13"/>
          </p:nvPr>
        </p:nvSpPr>
        <p:spPr/>
        <p:txBody>
          <a:bodyPr>
            <a:normAutofit/>
          </a:bodyPr>
          <a:lstStyle/>
          <a:p>
            <a:r>
              <a:rPr lang="en-US" dirty="0"/>
              <a:t>Teachers with high intentions were five times more likely to adopt and deliver an EBP for autism than teachers with low intentions </a:t>
            </a:r>
            <a:r>
              <a:rPr lang="en-US" sz="2400" dirty="0"/>
              <a:t>(Fishman, </a:t>
            </a:r>
            <a:r>
              <a:rPr lang="en-US" sz="2400" dirty="0" err="1"/>
              <a:t>Beidas</a:t>
            </a:r>
            <a:r>
              <a:rPr lang="en-US" sz="2400" dirty="0"/>
              <a:t>, Reisinger, &amp; Mandel, 2018)</a:t>
            </a:r>
            <a:endParaRPr lang="en-US" dirty="0"/>
          </a:p>
          <a:p>
            <a:r>
              <a:rPr lang="en-US" dirty="0"/>
              <a:t>Meta-analysis of 123 interventions based on TPB showed a .50 effect size across a variety of behaviors </a:t>
            </a:r>
            <a:r>
              <a:rPr lang="en-US" sz="2400" dirty="0"/>
              <a:t>(Steinmetz et al., 2016)</a:t>
            </a:r>
          </a:p>
          <a:p>
            <a:pPr lvl="1"/>
            <a:r>
              <a:rPr lang="en-US" dirty="0"/>
              <a:t>e.g., alcohol and drug use, adherence to medical regimens</a:t>
            </a:r>
          </a:p>
        </p:txBody>
      </p:sp>
    </p:spTree>
    <p:extLst>
      <p:ext uri="{BB962C8B-B14F-4D97-AF65-F5344CB8AC3E}">
        <p14:creationId xmlns:p14="http://schemas.microsoft.com/office/powerpoint/2010/main" val="13881924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BB93BD-C8B3-423A-B1B1-259FEEE3051D}"/>
              </a:ext>
            </a:extLst>
          </p:cNvPr>
          <p:cNvSpPr>
            <a:spLocks noGrp="1"/>
          </p:cNvSpPr>
          <p:nvPr>
            <p:ph type="title"/>
          </p:nvPr>
        </p:nvSpPr>
        <p:spPr>
          <a:xfrm>
            <a:off x="838200" y="365125"/>
            <a:ext cx="4438650" cy="3806825"/>
          </a:xfrm>
        </p:spPr>
        <p:txBody>
          <a:bodyPr>
            <a:noAutofit/>
          </a:bodyPr>
          <a:lstStyle/>
          <a:p>
            <a:r>
              <a:rPr lang="en-US" sz="6000" b="1" dirty="0"/>
              <a:t>Updated Model of Commitment to Implement</a:t>
            </a:r>
          </a:p>
        </p:txBody>
      </p:sp>
      <p:pic>
        <p:nvPicPr>
          <p:cNvPr id="1026" name="Picture 2" descr="commitment to implement">
            <a:extLst>
              <a:ext uri="{FF2B5EF4-FFF2-40B4-BE49-F238E27FC236}">
                <a16:creationId xmlns:a16="http://schemas.microsoft.com/office/drawing/2014/main" id="{DE32C090-3FBC-4C11-8C67-90EEADEC01F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tretch>
            <a:fillRect/>
          </a:stretch>
        </p:blipFill>
        <p:spPr bwMode="auto">
          <a:xfrm>
            <a:off x="5679229" y="467208"/>
            <a:ext cx="4872146" cy="592358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A picture containing drawing&#10;&#10;Description automatically generated">
            <a:extLst>
              <a:ext uri="{FF2B5EF4-FFF2-40B4-BE49-F238E27FC236}">
                <a16:creationId xmlns:a16="http://schemas.microsoft.com/office/drawing/2014/main" id="{33A5B2BD-9D50-4F24-8282-A59A64EFD6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07609" y="5785626"/>
            <a:ext cx="1462088" cy="614076"/>
          </a:xfrm>
          <a:prstGeom prst="rect">
            <a:avLst/>
          </a:prstGeom>
        </p:spPr>
      </p:pic>
    </p:spTree>
    <p:extLst>
      <p:ext uri="{BB962C8B-B14F-4D97-AF65-F5344CB8AC3E}">
        <p14:creationId xmlns:p14="http://schemas.microsoft.com/office/powerpoint/2010/main" val="3581509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97A9F-4410-4219-9C32-6CCFC7152BF6}"/>
              </a:ext>
            </a:extLst>
          </p:cNvPr>
          <p:cNvSpPr>
            <a:spLocks noGrp="1"/>
          </p:cNvSpPr>
          <p:nvPr>
            <p:ph type="title"/>
          </p:nvPr>
        </p:nvSpPr>
        <p:spPr/>
        <p:txBody>
          <a:bodyPr/>
          <a:lstStyle/>
          <a:p>
            <a:r>
              <a:rPr lang="en-US" dirty="0"/>
              <a:t>Commitment (Intention) to Action Gap</a:t>
            </a:r>
          </a:p>
        </p:txBody>
      </p:sp>
      <p:graphicFrame>
        <p:nvGraphicFramePr>
          <p:cNvPr id="4" name="Content Placeholder 3" descr="commitment, action planning, coping planning and action">
            <a:extLst>
              <a:ext uri="{FF2B5EF4-FFF2-40B4-BE49-F238E27FC236}">
                <a16:creationId xmlns:a16="http://schemas.microsoft.com/office/drawing/2014/main" id="{CB9100AB-A9E2-49E6-B415-2EBEF93884D8}"/>
              </a:ext>
            </a:extLst>
          </p:cNvPr>
          <p:cNvGraphicFramePr>
            <a:graphicFrameLocks noGrp="1"/>
          </p:cNvGraphicFramePr>
          <p:nvPr>
            <p:ph sz="half" idx="1"/>
            <p:extLst>
              <p:ext uri="{D42A27DB-BD31-4B8C-83A1-F6EECF244321}">
                <p14:modId xmlns:p14="http://schemas.microsoft.com/office/powerpoint/2010/main" val="4062899545"/>
              </p:ext>
            </p:extLst>
          </p:nvPr>
        </p:nvGraphicFramePr>
        <p:xfrm>
          <a:off x="838200" y="1825625"/>
          <a:ext cx="5181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Content Placeholder 4">
            <a:extLst>
              <a:ext uri="{FF2B5EF4-FFF2-40B4-BE49-F238E27FC236}">
                <a16:creationId xmlns:a16="http://schemas.microsoft.com/office/drawing/2014/main" id="{577944C0-95B3-4D5C-9364-492B97D9C5FB}"/>
              </a:ext>
            </a:extLst>
          </p:cNvPr>
          <p:cNvSpPr>
            <a:spLocks noGrp="1"/>
          </p:cNvSpPr>
          <p:nvPr>
            <p:ph sz="half" idx="2"/>
          </p:nvPr>
        </p:nvSpPr>
        <p:spPr/>
        <p:txBody>
          <a:bodyPr/>
          <a:lstStyle/>
          <a:p>
            <a:pPr marL="0" indent="0">
              <a:buNone/>
            </a:pPr>
            <a:r>
              <a:rPr lang="en-US" dirty="0"/>
              <a:t>TPB explains 59% of variance in intention and </a:t>
            </a:r>
            <a:r>
              <a:rPr lang="en-US" b="1" dirty="0"/>
              <a:t>31%</a:t>
            </a:r>
            <a:r>
              <a:rPr lang="en-US" dirty="0"/>
              <a:t> of variance in implementation behavior </a:t>
            </a:r>
            <a:r>
              <a:rPr lang="en-US" sz="1800" dirty="0"/>
              <a:t>(Godin et al., 2008)</a:t>
            </a:r>
          </a:p>
          <a:p>
            <a:pPr marL="0" indent="0">
              <a:buNone/>
            </a:pPr>
            <a:endParaRPr lang="en-US" dirty="0"/>
          </a:p>
        </p:txBody>
      </p:sp>
      <p:sp>
        <p:nvSpPr>
          <p:cNvPr id="6" name="TextBox 5">
            <a:extLst>
              <a:ext uri="{FF2B5EF4-FFF2-40B4-BE49-F238E27FC236}">
                <a16:creationId xmlns:a16="http://schemas.microsoft.com/office/drawing/2014/main" id="{B59F7615-2273-4C6D-AB69-691BF69CAAEC}"/>
              </a:ext>
            </a:extLst>
          </p:cNvPr>
          <p:cNvSpPr txBox="1"/>
          <p:nvPr/>
        </p:nvSpPr>
        <p:spPr>
          <a:xfrm>
            <a:off x="3949959" y="5225143"/>
            <a:ext cx="222224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Action Planning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Coping Planning</a:t>
            </a:r>
          </a:p>
        </p:txBody>
      </p:sp>
      <p:sp>
        <p:nvSpPr>
          <p:cNvPr id="7" name="Arrow: Right 6" descr="arrow">
            <a:extLst>
              <a:ext uri="{FF2B5EF4-FFF2-40B4-BE49-F238E27FC236}">
                <a16:creationId xmlns:a16="http://schemas.microsoft.com/office/drawing/2014/main" id="{E1B0E666-64AC-4CAA-97A0-01068CEDF532}"/>
              </a:ext>
            </a:extLst>
          </p:cNvPr>
          <p:cNvSpPr/>
          <p:nvPr/>
        </p:nvSpPr>
        <p:spPr>
          <a:xfrm rot="13615669">
            <a:off x="3669723" y="4669616"/>
            <a:ext cx="531844" cy="4105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3" name="TextBox 2">
            <a:extLst>
              <a:ext uri="{FF2B5EF4-FFF2-40B4-BE49-F238E27FC236}">
                <a16:creationId xmlns:a16="http://schemas.microsoft.com/office/drawing/2014/main" id="{45DD5D2A-BB50-723F-E9E9-006DC235AB76}"/>
              </a:ext>
            </a:extLst>
          </p:cNvPr>
          <p:cNvSpPr txBox="1"/>
          <p:nvPr/>
        </p:nvSpPr>
        <p:spPr>
          <a:xfrm>
            <a:off x="6644080" y="3816627"/>
            <a:ext cx="3976381" cy="2308324"/>
          </a:xfrm>
          <a:prstGeom prst="rect">
            <a:avLst/>
          </a:prstGeom>
          <a:solidFill>
            <a:schemeClr val="accent6">
              <a:lumMod val="40000"/>
              <a:lumOff val="60000"/>
            </a:schemeClr>
          </a:solidFill>
        </p:spPr>
        <p:txBody>
          <a:bodyPr wrap="square" rtlCol="0">
            <a:spAutoFit/>
          </a:bodyPr>
          <a:lstStyle/>
          <a:p>
            <a:r>
              <a:rPr lang="en-US" b="1" dirty="0"/>
              <a:t>Implication</a:t>
            </a:r>
            <a:r>
              <a:rPr lang="en-US" dirty="0"/>
              <a:t> – There are at least two explanations for individuals not implementing</a:t>
            </a:r>
          </a:p>
          <a:p>
            <a:pPr marL="285750" indent="-285750">
              <a:buFont typeface="Arial" panose="020B0604020202020204" pitchFamily="34" charset="0"/>
              <a:buChar char="•"/>
            </a:pPr>
            <a:r>
              <a:rPr lang="en-US" dirty="0"/>
              <a:t>Not bought-in</a:t>
            </a:r>
          </a:p>
          <a:p>
            <a:pPr marL="285750" indent="-285750">
              <a:buFont typeface="Arial" panose="020B0604020202020204" pitchFamily="34" charset="0"/>
              <a:buChar char="•"/>
            </a:pPr>
            <a:r>
              <a:rPr lang="en-US" dirty="0"/>
              <a:t>Bought-in but not acting</a:t>
            </a:r>
          </a:p>
          <a:p>
            <a:pPr marL="285750" indent="-285750">
              <a:buFont typeface="Arial" panose="020B0604020202020204" pitchFamily="34" charset="0"/>
              <a:buChar char="•"/>
            </a:pPr>
            <a:endParaRPr lang="en-US" dirty="0"/>
          </a:p>
          <a:p>
            <a:r>
              <a:rPr lang="en-US" dirty="0"/>
              <a:t>NOT ALL IMPLEMENTATION PROBLEMS ARE COMMITMENT PROBLEMS</a:t>
            </a:r>
          </a:p>
        </p:txBody>
      </p:sp>
    </p:spTree>
    <p:extLst>
      <p:ext uri="{BB962C8B-B14F-4D97-AF65-F5344CB8AC3E}">
        <p14:creationId xmlns:p14="http://schemas.microsoft.com/office/powerpoint/2010/main" val="177521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0B324C-3666-4B30-9A83-1B77D6156FF7}"/>
              </a:ext>
            </a:extLst>
          </p:cNvPr>
          <p:cNvSpPr>
            <a:spLocks noGrp="1"/>
          </p:cNvSpPr>
          <p:nvPr>
            <p:ph type="title"/>
          </p:nvPr>
        </p:nvSpPr>
        <p:spPr>
          <a:xfrm>
            <a:off x="7028496" y="1709738"/>
            <a:ext cx="4318954" cy="2852737"/>
          </a:xfrm>
        </p:spPr>
        <p:txBody>
          <a:bodyPr/>
          <a:lstStyle/>
          <a:p>
            <a:r>
              <a:rPr lang="en-US" b="1" dirty="0"/>
              <a:t>Measuring Staff Buy-In</a:t>
            </a:r>
          </a:p>
        </p:txBody>
      </p:sp>
      <p:pic>
        <p:nvPicPr>
          <p:cNvPr id="5" name="Picture 4" descr="Stock exchange numbers">
            <a:extLst>
              <a:ext uri="{FF2B5EF4-FFF2-40B4-BE49-F238E27FC236}">
                <a16:creationId xmlns:a16="http://schemas.microsoft.com/office/drawing/2014/main" id="{B870853E-3FCA-406B-9D29-7B33FD4495FC}"/>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Tree>
    <p:extLst>
      <p:ext uri="{BB962C8B-B14F-4D97-AF65-F5344CB8AC3E}">
        <p14:creationId xmlns:p14="http://schemas.microsoft.com/office/powerpoint/2010/main" val="2046776173"/>
      </p:ext>
    </p:extLst>
  </p:cSld>
  <p:clrMapOvr>
    <a:overrideClrMapping bg1="dk1" tx1="lt1" bg2="dk2" tx2="lt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b="1" dirty="0"/>
              <a:t>Measuring Buy-In and Commitment</a:t>
            </a:r>
          </a:p>
        </p:txBody>
      </p:sp>
      <p:sp>
        <p:nvSpPr>
          <p:cNvPr id="3075" name="Content Placeholder 2"/>
          <p:cNvSpPr>
            <a:spLocks noGrp="1"/>
          </p:cNvSpPr>
          <p:nvPr>
            <p:ph idx="1"/>
          </p:nvPr>
        </p:nvSpPr>
        <p:spPr/>
        <p:txBody>
          <a:bodyPr/>
          <a:lstStyle/>
          <a:p>
            <a:r>
              <a:rPr lang="en-US" dirty="0"/>
              <a:t>Although buy-in is cited as critical across many areas of organizational change (education, business) measurement remains elusive (Mathews &amp; Crocker, 2016)</a:t>
            </a:r>
          </a:p>
          <a:p>
            <a:r>
              <a:rPr lang="en-US" dirty="0"/>
              <a:t>Current PBIS buy-in literature is qualitative not psychometric</a:t>
            </a:r>
          </a:p>
          <a:p>
            <a:r>
              <a:rPr lang="en-US" dirty="0"/>
              <a:t>Staff vote (</a:t>
            </a:r>
            <a:r>
              <a:rPr lang="en-US" dirty="0" err="1"/>
              <a:t>McKevitt</a:t>
            </a:r>
            <a:r>
              <a:rPr lang="en-US" dirty="0"/>
              <a:t> &amp; </a:t>
            </a:r>
            <a:r>
              <a:rPr lang="en-US" dirty="0" err="1"/>
              <a:t>Braaksma</a:t>
            </a:r>
            <a:r>
              <a:rPr lang="en-US" dirty="0"/>
              <a:t>, 2005)</a:t>
            </a:r>
          </a:p>
          <a:p>
            <a:pPr lvl="1"/>
            <a:r>
              <a:rPr lang="en-US" dirty="0"/>
              <a:t>Traditional approach to measuring buy-in</a:t>
            </a:r>
          </a:p>
          <a:p>
            <a:pPr lvl="1"/>
            <a:endParaRPr lang="en-US" dirty="0"/>
          </a:p>
          <a:p>
            <a:r>
              <a:rPr lang="en-US" dirty="0"/>
              <a:t>New Measure = </a:t>
            </a:r>
            <a:r>
              <a:rPr lang="en-US" b="1" dirty="0"/>
              <a:t>PBIS Planned Action and Commitment Tool </a:t>
            </a:r>
            <a:r>
              <a:rPr lang="en-US" dirty="0"/>
              <a:t>(PBIS-ACT; Filter &amp; Brown, 2019)</a:t>
            </a:r>
          </a:p>
          <a:p>
            <a:endParaRPr lang="en-US" altLang="en-US" dirty="0"/>
          </a:p>
        </p:txBody>
      </p:sp>
    </p:spTree>
    <p:extLst>
      <p:ext uri="{BB962C8B-B14F-4D97-AF65-F5344CB8AC3E}">
        <p14:creationId xmlns:p14="http://schemas.microsoft.com/office/powerpoint/2010/main" val="25933702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4F621402-E005-4C88-B607-2BA19ED26483}"/>
              </a:ext>
            </a:extLst>
          </p:cNvPr>
          <p:cNvSpPr>
            <a:spLocks noGrp="1"/>
          </p:cNvSpPr>
          <p:nvPr>
            <p:ph type="title"/>
          </p:nvPr>
        </p:nvSpPr>
        <p:spPr>
          <a:xfrm>
            <a:off x="338716" y="-2647536"/>
            <a:ext cx="10515600" cy="1325563"/>
          </a:xfrm>
        </p:spPr>
        <p:txBody>
          <a:bodyPr/>
          <a:lstStyle/>
          <a:p>
            <a:r>
              <a:rPr lang="en-US" dirty="0"/>
              <a:t>PBIS ACT</a:t>
            </a:r>
          </a:p>
        </p:txBody>
      </p:sp>
      <p:sp>
        <p:nvSpPr>
          <p:cNvPr id="4" name="Oval 3" descr="Commitment graphic">
            <a:extLst>
              <a:ext uri="{C183D7F6-B498-43B3-948B-1728B52AA6E4}">
                <adec:decorative xmlns:adec="http://schemas.microsoft.com/office/drawing/2017/decorative" val="1"/>
              </a:ext>
            </a:extLst>
          </p:cNvPr>
          <p:cNvSpPr/>
          <p:nvPr/>
        </p:nvSpPr>
        <p:spPr>
          <a:xfrm>
            <a:off x="2100452" y="2380559"/>
            <a:ext cx="2408355" cy="2415480"/>
          </a:xfrm>
          <a:prstGeom prst="ellipse">
            <a:avLst/>
          </a:prstGeom>
          <a:blipFill rotWithShape="1">
            <a:blip r:embed="rId2"/>
            <a:stretch>
              <a:fillRect/>
            </a:stretch>
          </a:blipFill>
        </p:spPr>
        <p:style>
          <a:lnRef idx="0">
            <a:schemeClr val="lt1">
              <a:hueOff val="0"/>
              <a:satOff val="0"/>
              <a:lumOff val="0"/>
              <a:alphaOff val="0"/>
            </a:schemeClr>
          </a:lnRef>
          <a:fillRef idx="3">
            <a:scrgbClr r="0" g="0" b="0"/>
          </a:fillRef>
          <a:effectRef idx="3">
            <a:schemeClr val="accent1">
              <a:hueOff val="0"/>
              <a:satOff val="0"/>
              <a:lumOff val="0"/>
              <a:alphaOff val="0"/>
            </a:schemeClr>
          </a:effectRef>
          <a:fontRef idx="minor">
            <a:schemeClr val="lt1"/>
          </a:fontRef>
        </p:style>
      </p:sp>
      <p:sp>
        <p:nvSpPr>
          <p:cNvPr id="5" name="TextBox 4"/>
          <p:cNvSpPr txBox="1"/>
          <p:nvPr/>
        </p:nvSpPr>
        <p:spPr>
          <a:xfrm>
            <a:off x="5243146" y="649078"/>
            <a:ext cx="2664071" cy="5632311"/>
          </a:xfrm>
          <a:prstGeom prst="rect">
            <a:avLst/>
          </a:prstGeom>
          <a:noFill/>
        </p:spPr>
        <p:txBody>
          <a:bodyPr wrap="square"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1. </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Teach</a:t>
            </a:r>
          </a:p>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endParaRPr>
          </a:p>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2. </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Prompt</a:t>
            </a:r>
          </a:p>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endParaRPr>
          </a:p>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3. </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Praise</a:t>
            </a:r>
          </a:p>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endParaRPr>
          </a:p>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4. </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Tangible</a:t>
            </a:r>
          </a:p>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endParaRPr>
          </a:p>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5. </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Major Violations</a:t>
            </a:r>
          </a:p>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endParaRPr>
          </a:p>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6. </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Minor Violations</a:t>
            </a:r>
          </a:p>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endParaRPr>
          </a:p>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7. </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Classroom</a:t>
            </a:r>
          </a:p>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endParaRPr>
          </a:p>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8. </a:t>
            </a:r>
            <a:r>
              <a:rPr kumimoji="0" lang="en-US" sz="2400" b="1"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Non-Classroom</a:t>
            </a:r>
          </a:p>
        </p:txBody>
      </p:sp>
      <p:grpSp>
        <p:nvGrpSpPr>
          <p:cNvPr id="6" name="Group 5" descr="indicators"/>
          <p:cNvGrpSpPr/>
          <p:nvPr/>
        </p:nvGrpSpPr>
        <p:grpSpPr>
          <a:xfrm>
            <a:off x="8383917" y="431389"/>
            <a:ext cx="1044344" cy="5875192"/>
            <a:chOff x="6893161" y="518256"/>
            <a:chExt cx="1044344" cy="5875190"/>
          </a:xfrm>
        </p:grpSpPr>
        <p:sp>
          <p:nvSpPr>
            <p:cNvPr id="7" name="TextBox 6"/>
            <p:cNvSpPr txBox="1"/>
            <p:nvPr/>
          </p:nvSpPr>
          <p:spPr>
            <a:xfrm>
              <a:off x="6893161" y="518256"/>
              <a:ext cx="978789" cy="738664"/>
            </a:xfrm>
            <a:prstGeom prst="rect">
              <a:avLst/>
            </a:prstGeom>
            <a:noFill/>
          </p:spPr>
          <p:txBody>
            <a:bodyPr wrap="square"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a. Doing</a:t>
              </a:r>
            </a:p>
            <a:p>
              <a:pPr marL="0" marR="0" lvl="0" indent="0" algn="l" defTabSz="914377"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b. Willing</a:t>
              </a:r>
            </a:p>
            <a:p>
              <a:pPr marL="0" marR="0" lvl="0" indent="0" algn="l" defTabSz="914377"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c. Value</a:t>
              </a:r>
            </a:p>
          </p:txBody>
        </p:sp>
        <p:sp>
          <p:nvSpPr>
            <p:cNvPr id="8" name="TextBox 7"/>
            <p:cNvSpPr txBox="1"/>
            <p:nvPr/>
          </p:nvSpPr>
          <p:spPr>
            <a:xfrm>
              <a:off x="6893168" y="1251548"/>
              <a:ext cx="978783" cy="738664"/>
            </a:xfrm>
            <a:prstGeom prst="rect">
              <a:avLst/>
            </a:prstGeom>
            <a:noFill/>
          </p:spPr>
          <p:txBody>
            <a:bodyPr wrap="square"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a. Doing</a:t>
              </a:r>
            </a:p>
            <a:p>
              <a:pPr marL="0" marR="0" lvl="0" indent="0" algn="l" defTabSz="914377"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b. Willing</a:t>
              </a:r>
            </a:p>
            <a:p>
              <a:pPr marL="0" marR="0" lvl="0" indent="0" algn="l" defTabSz="914377"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c. Value</a:t>
              </a:r>
            </a:p>
          </p:txBody>
        </p:sp>
        <p:sp>
          <p:nvSpPr>
            <p:cNvPr id="9" name="TextBox 8"/>
            <p:cNvSpPr txBox="1"/>
            <p:nvPr/>
          </p:nvSpPr>
          <p:spPr>
            <a:xfrm>
              <a:off x="6893166" y="2010837"/>
              <a:ext cx="978783" cy="738664"/>
            </a:xfrm>
            <a:prstGeom prst="rect">
              <a:avLst/>
            </a:prstGeom>
            <a:noFill/>
          </p:spPr>
          <p:txBody>
            <a:bodyPr wrap="square"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a. Doing</a:t>
              </a:r>
            </a:p>
            <a:p>
              <a:pPr marL="0" marR="0" lvl="0" indent="0" algn="l" defTabSz="914377"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b. Willing</a:t>
              </a:r>
            </a:p>
            <a:p>
              <a:pPr marL="0" marR="0" lvl="0" indent="0" algn="l" defTabSz="914377"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c. Value</a:t>
              </a:r>
            </a:p>
          </p:txBody>
        </p:sp>
        <p:sp>
          <p:nvSpPr>
            <p:cNvPr id="10" name="TextBox 9"/>
            <p:cNvSpPr txBox="1"/>
            <p:nvPr/>
          </p:nvSpPr>
          <p:spPr>
            <a:xfrm>
              <a:off x="6893165" y="2734957"/>
              <a:ext cx="1044340" cy="738664"/>
            </a:xfrm>
            <a:prstGeom prst="rect">
              <a:avLst/>
            </a:prstGeom>
            <a:noFill/>
          </p:spPr>
          <p:txBody>
            <a:bodyPr wrap="square"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a. Doing</a:t>
              </a:r>
            </a:p>
            <a:p>
              <a:pPr marL="0" marR="0" lvl="0" indent="0" algn="l" defTabSz="914377"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b. Willing</a:t>
              </a:r>
            </a:p>
            <a:p>
              <a:pPr marL="0" marR="0" lvl="0" indent="0" algn="l" defTabSz="914377"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c. Value</a:t>
              </a:r>
            </a:p>
          </p:txBody>
        </p:sp>
        <p:sp>
          <p:nvSpPr>
            <p:cNvPr id="13" name="TextBox 12"/>
            <p:cNvSpPr txBox="1"/>
            <p:nvPr/>
          </p:nvSpPr>
          <p:spPr>
            <a:xfrm>
              <a:off x="6893164" y="3408282"/>
              <a:ext cx="1044341" cy="738664"/>
            </a:xfrm>
            <a:prstGeom prst="rect">
              <a:avLst/>
            </a:prstGeom>
            <a:noFill/>
          </p:spPr>
          <p:txBody>
            <a:bodyPr wrap="square"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a. Doing</a:t>
              </a:r>
            </a:p>
            <a:p>
              <a:pPr marL="0" marR="0" lvl="0" indent="0" algn="l" defTabSz="914377"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b. Willing</a:t>
              </a:r>
            </a:p>
            <a:p>
              <a:pPr marL="0" marR="0" lvl="0" indent="0" algn="l" defTabSz="914377"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c. Value</a:t>
              </a:r>
            </a:p>
          </p:txBody>
        </p:sp>
        <p:sp>
          <p:nvSpPr>
            <p:cNvPr id="14" name="TextBox 13"/>
            <p:cNvSpPr txBox="1"/>
            <p:nvPr/>
          </p:nvSpPr>
          <p:spPr>
            <a:xfrm>
              <a:off x="6893164" y="4144236"/>
              <a:ext cx="978787" cy="738664"/>
            </a:xfrm>
            <a:prstGeom prst="rect">
              <a:avLst/>
            </a:prstGeom>
            <a:noFill/>
          </p:spPr>
          <p:txBody>
            <a:bodyPr wrap="square"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a. Doing</a:t>
              </a:r>
            </a:p>
            <a:p>
              <a:pPr marL="0" marR="0" lvl="0" indent="0" algn="l" defTabSz="914377"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b. Willing</a:t>
              </a:r>
            </a:p>
            <a:p>
              <a:pPr marL="0" marR="0" lvl="0" indent="0" algn="l" defTabSz="914377"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c. Value</a:t>
              </a:r>
            </a:p>
          </p:txBody>
        </p:sp>
        <p:sp>
          <p:nvSpPr>
            <p:cNvPr id="15" name="TextBox 14"/>
            <p:cNvSpPr txBox="1"/>
            <p:nvPr/>
          </p:nvSpPr>
          <p:spPr>
            <a:xfrm>
              <a:off x="6893168" y="4903524"/>
              <a:ext cx="978783" cy="738664"/>
            </a:xfrm>
            <a:prstGeom prst="rect">
              <a:avLst/>
            </a:prstGeom>
            <a:noFill/>
          </p:spPr>
          <p:txBody>
            <a:bodyPr wrap="square"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a. Doing</a:t>
              </a:r>
            </a:p>
            <a:p>
              <a:pPr marL="0" marR="0" lvl="0" indent="0" algn="l" defTabSz="914377"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b. Willing</a:t>
              </a:r>
            </a:p>
            <a:p>
              <a:pPr marL="0" marR="0" lvl="0" indent="0" algn="l" defTabSz="914377"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c. Value</a:t>
              </a:r>
            </a:p>
          </p:txBody>
        </p:sp>
        <p:sp>
          <p:nvSpPr>
            <p:cNvPr id="16" name="TextBox 15"/>
            <p:cNvSpPr txBox="1"/>
            <p:nvPr/>
          </p:nvSpPr>
          <p:spPr>
            <a:xfrm>
              <a:off x="6893162" y="5654782"/>
              <a:ext cx="978783" cy="738664"/>
            </a:xfrm>
            <a:prstGeom prst="rect">
              <a:avLst/>
            </a:prstGeom>
            <a:noFill/>
          </p:spPr>
          <p:txBody>
            <a:bodyPr wrap="square"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a. Doing</a:t>
              </a:r>
            </a:p>
            <a:p>
              <a:pPr marL="0" marR="0" lvl="0" indent="0" algn="l" defTabSz="914377"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b. Willing</a:t>
              </a:r>
            </a:p>
            <a:p>
              <a:pPr marL="0" marR="0" lvl="0" indent="0" algn="l" defTabSz="914377"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c. Value</a:t>
              </a:r>
            </a:p>
          </p:txBody>
        </p:sp>
      </p:grpSp>
      <p:grpSp>
        <p:nvGrpSpPr>
          <p:cNvPr id="17" name="Group 16" descr="arrows pointing to indicators"/>
          <p:cNvGrpSpPr/>
          <p:nvPr/>
        </p:nvGrpSpPr>
        <p:grpSpPr>
          <a:xfrm>
            <a:off x="7365958" y="734964"/>
            <a:ext cx="852855" cy="5303579"/>
            <a:chOff x="5829300" y="720534"/>
            <a:chExt cx="852854" cy="5303579"/>
          </a:xfrm>
        </p:grpSpPr>
        <p:sp>
          <p:nvSpPr>
            <p:cNvPr id="18" name="Right Arrow 17"/>
            <p:cNvSpPr/>
            <p:nvPr/>
          </p:nvSpPr>
          <p:spPr>
            <a:xfrm>
              <a:off x="5829300" y="720534"/>
              <a:ext cx="852854" cy="1670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9" name="Right Arrow 18"/>
            <p:cNvSpPr/>
            <p:nvPr/>
          </p:nvSpPr>
          <p:spPr>
            <a:xfrm>
              <a:off x="5829300" y="1453826"/>
              <a:ext cx="852854" cy="1670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0" name="Right Arrow 19"/>
            <p:cNvSpPr/>
            <p:nvPr/>
          </p:nvSpPr>
          <p:spPr>
            <a:xfrm>
              <a:off x="5829300" y="2187118"/>
              <a:ext cx="852854" cy="1670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1" name="Right Arrow 20"/>
            <p:cNvSpPr/>
            <p:nvPr/>
          </p:nvSpPr>
          <p:spPr>
            <a:xfrm>
              <a:off x="5829300" y="2949283"/>
              <a:ext cx="852854" cy="1670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2" name="Right Arrow 21"/>
            <p:cNvSpPr/>
            <p:nvPr/>
          </p:nvSpPr>
          <p:spPr>
            <a:xfrm>
              <a:off x="6383216" y="3694087"/>
              <a:ext cx="298938" cy="14545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3" name="Right Arrow 22"/>
            <p:cNvSpPr/>
            <p:nvPr/>
          </p:nvSpPr>
          <p:spPr>
            <a:xfrm>
              <a:off x="6383216" y="4430040"/>
              <a:ext cx="298938" cy="1670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4" name="Right Arrow 23"/>
            <p:cNvSpPr/>
            <p:nvPr/>
          </p:nvSpPr>
          <p:spPr>
            <a:xfrm>
              <a:off x="6383216" y="5099505"/>
              <a:ext cx="298938" cy="1670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25" name="Right Arrow 24"/>
            <p:cNvSpPr/>
            <p:nvPr/>
          </p:nvSpPr>
          <p:spPr>
            <a:xfrm>
              <a:off x="6383215" y="5857059"/>
              <a:ext cx="298939" cy="16705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grpSp>
      <p:sp>
        <p:nvSpPr>
          <p:cNvPr id="26" name="Left Brace 25" descr="bracket"/>
          <p:cNvSpPr/>
          <p:nvPr/>
        </p:nvSpPr>
        <p:spPr>
          <a:xfrm>
            <a:off x="4773556" y="646009"/>
            <a:ext cx="822960" cy="5635379"/>
          </a:xfrm>
          <a:prstGeom prst="leftBrace">
            <a:avLst/>
          </a:prstGeom>
        </p:spPr>
        <p:style>
          <a:lnRef idx="3">
            <a:schemeClr val="dk1"/>
          </a:lnRef>
          <a:fillRef idx="0">
            <a:schemeClr val="dk1"/>
          </a:fillRef>
          <a:effectRef idx="2">
            <a:schemeClr val="dk1"/>
          </a:effectRef>
          <a:fontRef idx="minor">
            <a:schemeClr val="tx1"/>
          </a:fontRef>
        </p:style>
        <p:txBody>
          <a:bodyPr rtlCol="0" anchor="ctr"/>
          <a:lstStyle/>
          <a:p>
            <a:pPr marL="0" marR="0" lvl="0" indent="0" algn="ctr" defTabSz="914377"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sym typeface="Arial"/>
            </a:endParaRPr>
          </a:p>
        </p:txBody>
      </p:sp>
      <p:sp>
        <p:nvSpPr>
          <p:cNvPr id="27" name="TextBox 26"/>
          <p:cNvSpPr txBox="1"/>
          <p:nvPr/>
        </p:nvSpPr>
        <p:spPr>
          <a:xfrm>
            <a:off x="5915843" y="73031"/>
            <a:ext cx="1538960" cy="461665"/>
          </a:xfrm>
          <a:prstGeom prst="rect">
            <a:avLst/>
          </a:prstGeom>
          <a:noFill/>
        </p:spPr>
        <p:txBody>
          <a:bodyPr wrap="square"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en-US" sz="2400" b="0" i="0" u="sng"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Behaviors</a:t>
            </a:r>
          </a:p>
        </p:txBody>
      </p:sp>
      <p:sp>
        <p:nvSpPr>
          <p:cNvPr id="28" name="TextBox 27"/>
          <p:cNvSpPr txBox="1"/>
          <p:nvPr/>
        </p:nvSpPr>
        <p:spPr>
          <a:xfrm>
            <a:off x="8120153" y="73033"/>
            <a:ext cx="1538960" cy="461665"/>
          </a:xfrm>
          <a:prstGeom prst="rect">
            <a:avLst/>
          </a:prstGeom>
          <a:noFill/>
        </p:spPr>
        <p:txBody>
          <a:bodyPr wrap="square" rtlCol="0">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r>
              <a:rPr kumimoji="0" lang="en-US" sz="2400" b="0" i="0" u="sng" strike="noStrike" kern="1200" cap="none" spc="0" normalizeH="0" baseline="0" noProof="0" dirty="0">
                <a:ln>
                  <a:noFill/>
                </a:ln>
                <a:solidFill>
                  <a:prstClr val="black"/>
                </a:solidFill>
                <a:effectLst/>
                <a:uLnTx/>
                <a:uFillTx/>
                <a:latin typeface="Calibri" panose="020F0502020204030204" pitchFamily="34" charset="0"/>
                <a:ea typeface="+mn-ea"/>
                <a:cs typeface="Arial"/>
                <a:sym typeface="Arial"/>
              </a:rPr>
              <a:t>Indicators</a:t>
            </a:r>
          </a:p>
        </p:txBody>
      </p:sp>
      <p:sp>
        <p:nvSpPr>
          <p:cNvPr id="29" name="TextBox 28"/>
          <p:cNvSpPr txBox="1"/>
          <p:nvPr/>
        </p:nvSpPr>
        <p:spPr>
          <a:xfrm rot="20695992">
            <a:off x="780793" y="954379"/>
            <a:ext cx="3209979" cy="1015663"/>
          </a:xfrm>
          <a:prstGeom prst="rect">
            <a:avLst/>
          </a:prstGeom>
          <a:noFill/>
        </p:spPr>
        <p:txBody>
          <a:bodyPr wrap="square" rtlCol="0">
            <a:spAutoFit/>
          </a:bodyPr>
          <a:lstStyle/>
          <a:p>
            <a:pPr marL="0" marR="0" lvl="0" indent="0" algn="ctr" defTabSz="914377" rtl="0" eaLnBrk="0" fontAlgn="base" latinLnBrk="0" hangingPunct="0">
              <a:lnSpc>
                <a:spcPct val="100000"/>
              </a:lnSpc>
              <a:spcBef>
                <a:spcPct val="0"/>
              </a:spcBef>
              <a:spcAft>
                <a:spcPct val="0"/>
              </a:spcAft>
              <a:buClrTx/>
              <a:buSzTx/>
              <a:buFontTx/>
              <a:buNone/>
              <a:tabLst/>
              <a:defRPr/>
            </a:pPr>
            <a:r>
              <a:rPr kumimoji="0" lang="en-US" sz="6000" b="1" i="0" u="none" strike="noStrike" kern="1200" cap="none" spc="0" normalizeH="0" baseline="0" noProof="0" dirty="0">
                <a:ln>
                  <a:noFill/>
                </a:ln>
                <a:solidFill>
                  <a:srgbClr val="FF0000"/>
                </a:solidFill>
                <a:effectLst/>
                <a:uLnTx/>
                <a:uFillTx/>
                <a:latin typeface="Calibri" panose="020F0502020204030204" pitchFamily="34" charset="0"/>
                <a:ea typeface="+mn-ea"/>
                <a:cs typeface="Arial"/>
                <a:sym typeface="Arial"/>
              </a:rPr>
              <a:t>PBIS-ACT</a:t>
            </a:r>
          </a:p>
        </p:txBody>
      </p:sp>
      <p:sp>
        <p:nvSpPr>
          <p:cNvPr id="2" name="TextBox 1"/>
          <p:cNvSpPr txBox="1"/>
          <p:nvPr/>
        </p:nvSpPr>
        <p:spPr>
          <a:xfrm>
            <a:off x="2100454" y="5280989"/>
            <a:ext cx="236150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1" u="none" strike="noStrike" kern="1200" cap="none" spc="0" normalizeH="0" baseline="0" noProof="0" dirty="0">
                <a:ln>
                  <a:noFill/>
                </a:ln>
                <a:solidFill>
                  <a:prstClr val="black"/>
                </a:solidFill>
                <a:effectLst/>
                <a:uLnTx/>
                <a:uFillTx/>
                <a:latin typeface="Calibri" panose="020F0502020204030204"/>
                <a:ea typeface="+mn-ea"/>
                <a:cs typeface="Arial"/>
                <a:sym typeface="Arial"/>
              </a:rPr>
              <a:t>Each item rated on a 0-10 scale</a:t>
            </a:r>
          </a:p>
        </p:txBody>
      </p:sp>
    </p:spTree>
    <p:extLst>
      <p:ext uri="{BB962C8B-B14F-4D97-AF65-F5344CB8AC3E}">
        <p14:creationId xmlns:p14="http://schemas.microsoft.com/office/powerpoint/2010/main" val="42253923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CC99B-6190-46A5-A88A-0D4DEF27FC35}"/>
              </a:ext>
            </a:extLst>
          </p:cNvPr>
          <p:cNvSpPr>
            <a:spLocks noGrp="1"/>
          </p:cNvSpPr>
          <p:nvPr>
            <p:ph type="title"/>
          </p:nvPr>
        </p:nvSpPr>
        <p:spPr>
          <a:xfrm>
            <a:off x="838200" y="620392"/>
            <a:ext cx="3374136" cy="5504688"/>
          </a:xfrm>
        </p:spPr>
        <p:txBody>
          <a:bodyPr>
            <a:normAutofit/>
          </a:bodyPr>
          <a:lstStyle/>
          <a:p>
            <a:r>
              <a:rPr lang="en-US" dirty="0"/>
              <a:t>Validation study of PBIS-ACT Full </a:t>
            </a:r>
            <a:br>
              <a:rPr lang="en-US" dirty="0"/>
            </a:br>
            <a:r>
              <a:rPr lang="en-US"/>
              <a:t>(Filter and Brown, 2019)</a:t>
            </a:r>
            <a:endParaRPr lang="en-US" dirty="0"/>
          </a:p>
        </p:txBody>
      </p:sp>
      <p:graphicFrame>
        <p:nvGraphicFramePr>
          <p:cNvPr id="5" name="Content Placeholder 2" descr="study of 26 schools and 912 respondents">
            <a:extLst>
              <a:ext uri="{FF2B5EF4-FFF2-40B4-BE49-F238E27FC236}">
                <a16:creationId xmlns:a16="http://schemas.microsoft.com/office/drawing/2014/main" id="{28D3E517-4CEF-48DD-938D-28CB168B1A93}"/>
              </a:ext>
            </a:extLst>
          </p:cNvPr>
          <p:cNvGraphicFramePr>
            <a:graphicFrameLocks noGrp="1"/>
          </p:cNvGraphicFramePr>
          <p:nvPr>
            <p:ph idx="1"/>
            <p:extLst>
              <p:ext uri="{D42A27DB-BD31-4B8C-83A1-F6EECF244321}">
                <p14:modId xmlns:p14="http://schemas.microsoft.com/office/powerpoint/2010/main" val="3324868832"/>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14777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Factor Analysis</a:t>
            </a:r>
          </a:p>
        </p:txBody>
      </p:sp>
      <p:sp>
        <p:nvSpPr>
          <p:cNvPr id="3" name="Text Placeholder 2"/>
          <p:cNvSpPr>
            <a:spLocks noGrp="1"/>
          </p:cNvSpPr>
          <p:nvPr>
            <p:ph type="body" idx="1"/>
          </p:nvPr>
        </p:nvSpPr>
        <p:spPr>
          <a:xfrm>
            <a:off x="6877050" y="838201"/>
            <a:ext cx="4470400" cy="5251450"/>
          </a:xfrm>
        </p:spPr>
        <p:txBody>
          <a:bodyPr>
            <a:normAutofit/>
          </a:bodyPr>
          <a:lstStyle/>
          <a:p>
            <a:pPr lvl="0"/>
            <a:r>
              <a:rPr lang="en-US" dirty="0">
                <a:solidFill>
                  <a:prstClr val="black"/>
                </a:solidFill>
              </a:rPr>
              <a:t>EFA:</a:t>
            </a:r>
          </a:p>
          <a:p>
            <a:pPr lvl="0"/>
            <a:r>
              <a:rPr lang="en-US" dirty="0">
                <a:solidFill>
                  <a:prstClr val="black"/>
                </a:solidFill>
              </a:rPr>
              <a:t>8 factor solution</a:t>
            </a:r>
          </a:p>
          <a:p>
            <a:pPr lvl="0"/>
            <a:r>
              <a:rPr lang="en-US" dirty="0">
                <a:solidFill>
                  <a:prstClr val="black"/>
                </a:solidFill>
              </a:rPr>
              <a:t>Acceptable fit: RMSEA: .08 95%C.I. [.074, .087], SRMR: .018</a:t>
            </a:r>
          </a:p>
          <a:p>
            <a:pPr lvl="0"/>
            <a:r>
              <a:rPr lang="en-US" dirty="0">
                <a:solidFill>
                  <a:prstClr val="black"/>
                </a:solidFill>
              </a:rPr>
              <a:t>Factors closely aligned with theoretical design of the measure, with one exception – items 7 and 8</a:t>
            </a:r>
          </a:p>
          <a:p>
            <a:pPr lvl="0"/>
            <a:r>
              <a:rPr lang="en-US" dirty="0">
                <a:solidFill>
                  <a:prstClr val="black"/>
                </a:solidFill>
              </a:rPr>
              <a:t>CFA:</a:t>
            </a:r>
          </a:p>
          <a:p>
            <a:pPr lvl="0"/>
            <a:r>
              <a:rPr lang="en-US" dirty="0">
                <a:solidFill>
                  <a:prstClr val="black"/>
                </a:solidFill>
              </a:rPr>
              <a:t>7 factor model</a:t>
            </a:r>
          </a:p>
          <a:p>
            <a:pPr lvl="0"/>
            <a:r>
              <a:rPr lang="en-US" dirty="0">
                <a:solidFill>
                  <a:prstClr val="black"/>
                </a:solidFill>
              </a:rPr>
              <a:t>Acceptable fit: RMSEA .091, 95% C.I. [.085, .096] and an SRMR of .051</a:t>
            </a:r>
          </a:p>
        </p:txBody>
      </p:sp>
    </p:spTree>
    <p:extLst>
      <p:ext uri="{BB962C8B-B14F-4D97-AF65-F5344CB8AC3E}">
        <p14:creationId xmlns:p14="http://schemas.microsoft.com/office/powerpoint/2010/main" val="1359236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b="1" i="1" dirty="0"/>
              <a:t>Individuals</a:t>
            </a:r>
            <a:r>
              <a:rPr lang="en-US" altLang="en-US" dirty="0"/>
              <a:t> implement PBIS within a system of supports</a:t>
            </a:r>
          </a:p>
        </p:txBody>
      </p:sp>
      <p:sp>
        <p:nvSpPr>
          <p:cNvPr id="3075" name="Content Placeholder 2"/>
          <p:cNvSpPr>
            <a:spLocks noGrp="1"/>
          </p:cNvSpPr>
          <p:nvPr>
            <p:ph idx="1"/>
          </p:nvPr>
        </p:nvSpPr>
        <p:spPr bwMode="auto"/>
        <p:txBody>
          <a:bodyPr wrap="square" numCol="1" anchor="t" anchorCtr="0" compatLnSpc="1">
            <a:prstTxWarp prst="textNoShape">
              <a:avLst/>
            </a:prstTxWarp>
          </a:bodyPr>
          <a:lstStyle/>
          <a:p>
            <a:r>
              <a:rPr lang="en-US" dirty="0"/>
              <a:t>Support is provided to encourage implementation</a:t>
            </a:r>
          </a:p>
          <a:p>
            <a:pPr lvl="1"/>
            <a:r>
              <a:rPr lang="en-US" altLang="en-US" dirty="0"/>
              <a:t>Administrative support</a:t>
            </a:r>
          </a:p>
          <a:p>
            <a:pPr lvl="1"/>
            <a:r>
              <a:rPr lang="en-US" altLang="en-US" dirty="0"/>
              <a:t>Training/Coaching</a:t>
            </a:r>
          </a:p>
          <a:p>
            <a:pPr lvl="1"/>
            <a:r>
              <a:rPr lang="en-US" altLang="en-US" dirty="0"/>
              <a:t>Resources</a:t>
            </a:r>
          </a:p>
          <a:p>
            <a:endParaRPr lang="en-US" altLang="en-US" dirty="0"/>
          </a:p>
          <a:p>
            <a:pPr marL="0" indent="0">
              <a:buNone/>
            </a:pPr>
            <a:endParaRPr lang="en-US" altLang="en-US" dirty="0"/>
          </a:p>
          <a:p>
            <a:r>
              <a:rPr lang="en-US" altLang="en-US" dirty="0"/>
              <a:t>But, ultimately, individual teachers and staff </a:t>
            </a:r>
            <a:r>
              <a:rPr lang="en-US" altLang="en-US" b="1" dirty="0"/>
              <a:t>CHOOSE</a:t>
            </a:r>
            <a:r>
              <a:rPr lang="en-US" altLang="en-US" dirty="0"/>
              <a:t> to implement specific practices</a:t>
            </a:r>
          </a:p>
          <a:p>
            <a:endParaRPr lang="en-US" altLang="en-US" dirty="0"/>
          </a:p>
        </p:txBody>
      </p:sp>
      <p:pic>
        <p:nvPicPr>
          <p:cNvPr id="4" name="Picture 3" descr="avatar walking on a path with 3 directions">
            <a:extLst>
              <a:ext uri="{FF2B5EF4-FFF2-40B4-BE49-F238E27FC236}">
                <a16:creationId xmlns:a16="http://schemas.microsoft.com/office/drawing/2014/main" id="{70D06FE1-BD5F-4F9F-AADA-2BA64E4E4A0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683443" y="2739789"/>
            <a:ext cx="1854315" cy="1613843"/>
          </a:xfrm>
          <a:prstGeom prst="rect">
            <a:avLst/>
          </a:prstGeom>
        </p:spPr>
      </p:pic>
    </p:spTree>
    <p:extLst>
      <p:ext uri="{BB962C8B-B14F-4D97-AF65-F5344CB8AC3E}">
        <p14:creationId xmlns:p14="http://schemas.microsoft.com/office/powerpoint/2010/main" val="17993404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434701" y="-64986"/>
            <a:ext cx="9757300" cy="1325563"/>
          </a:xfrm>
        </p:spPr>
        <p:txBody>
          <a:bodyPr/>
          <a:lstStyle/>
          <a:p>
            <a:r>
              <a:rPr lang="en-US" altLang="en-US" dirty="0"/>
              <a:t>Reliability</a:t>
            </a:r>
          </a:p>
        </p:txBody>
      </p:sp>
      <p:graphicFrame>
        <p:nvGraphicFramePr>
          <p:cNvPr id="2" name="Content Placeholder 1" descr="Table of reliability"/>
          <p:cNvGraphicFramePr>
            <a:graphicFrameLocks noGrp="1"/>
          </p:cNvGraphicFramePr>
          <p:nvPr>
            <p:ph idx="1"/>
            <p:extLst>
              <p:ext uri="{D42A27DB-BD31-4B8C-83A1-F6EECF244321}">
                <p14:modId xmlns:p14="http://schemas.microsoft.com/office/powerpoint/2010/main" val="761845069"/>
              </p:ext>
            </p:extLst>
          </p:nvPr>
        </p:nvGraphicFramePr>
        <p:xfrm>
          <a:off x="1369223" y="1260576"/>
          <a:ext cx="9640805" cy="4067586"/>
        </p:xfrm>
        <a:graphic>
          <a:graphicData uri="http://schemas.openxmlformats.org/drawingml/2006/table">
            <a:tbl>
              <a:tblPr firstRow="1" firstCol="1" bandRow="1">
                <a:tableStyleId>{5C22544A-7EE6-4342-B048-85BDC9FD1C3A}</a:tableStyleId>
              </a:tblPr>
              <a:tblGrid>
                <a:gridCol w="4133955">
                  <a:extLst>
                    <a:ext uri="{9D8B030D-6E8A-4147-A177-3AD203B41FA5}">
                      <a16:colId xmlns:a16="http://schemas.microsoft.com/office/drawing/2014/main" val="2393355757"/>
                    </a:ext>
                  </a:extLst>
                </a:gridCol>
                <a:gridCol w="2676088">
                  <a:extLst>
                    <a:ext uri="{9D8B030D-6E8A-4147-A177-3AD203B41FA5}">
                      <a16:colId xmlns:a16="http://schemas.microsoft.com/office/drawing/2014/main" val="517665463"/>
                    </a:ext>
                  </a:extLst>
                </a:gridCol>
                <a:gridCol w="2830762">
                  <a:extLst>
                    <a:ext uri="{9D8B030D-6E8A-4147-A177-3AD203B41FA5}">
                      <a16:colId xmlns:a16="http://schemas.microsoft.com/office/drawing/2014/main" val="601764461"/>
                    </a:ext>
                  </a:extLst>
                </a:gridCol>
              </a:tblGrid>
              <a:tr h="816525">
                <a:tc>
                  <a:txBody>
                    <a:bodyPr/>
                    <a:lstStyle/>
                    <a:p>
                      <a:pPr marL="0" marR="0">
                        <a:lnSpc>
                          <a:spcPct val="115000"/>
                        </a:lnSpc>
                        <a:spcBef>
                          <a:spcPts val="0"/>
                        </a:spcBef>
                        <a:spcAft>
                          <a:spcPts val="0"/>
                        </a:spcAft>
                      </a:pPr>
                      <a:r>
                        <a:rPr lang="en-US" sz="2400">
                          <a:effectLst/>
                        </a:rPr>
                        <a:t>Scale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400">
                          <a:effectLst/>
                        </a:rPr>
                        <a:t>Chronbach’s α Coefficient</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2400">
                          <a:effectLst/>
                        </a:rPr>
                        <a:t>Number of Items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66863999"/>
                  </a:ext>
                </a:extLst>
              </a:tr>
              <a:tr h="395901">
                <a:tc>
                  <a:txBody>
                    <a:bodyPr/>
                    <a:lstStyle/>
                    <a:p>
                      <a:pPr marL="0" marR="0">
                        <a:lnSpc>
                          <a:spcPct val="100000"/>
                        </a:lnSpc>
                        <a:spcBef>
                          <a:spcPts val="0"/>
                        </a:spcBef>
                        <a:spcAft>
                          <a:spcPts val="0"/>
                        </a:spcAft>
                      </a:pPr>
                      <a:r>
                        <a:rPr lang="en-US" sz="2400">
                          <a:effectLst/>
                        </a:rPr>
                        <a:t>Teaching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US" sz="2400">
                          <a:effectLst/>
                        </a:rPr>
                        <a:t>.851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US" sz="2400">
                          <a:effectLst/>
                        </a:rPr>
                        <a:t>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2670955"/>
                  </a:ext>
                </a:extLst>
              </a:tr>
              <a:tr h="395901">
                <a:tc>
                  <a:txBody>
                    <a:bodyPr/>
                    <a:lstStyle/>
                    <a:p>
                      <a:pPr marL="0" marR="0">
                        <a:lnSpc>
                          <a:spcPct val="100000"/>
                        </a:lnSpc>
                        <a:spcBef>
                          <a:spcPts val="0"/>
                        </a:spcBef>
                        <a:spcAft>
                          <a:spcPts val="0"/>
                        </a:spcAft>
                      </a:pPr>
                      <a:r>
                        <a:rPr lang="en-US" sz="2400">
                          <a:effectLst/>
                        </a:rPr>
                        <a:t>Prompting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US" sz="2400">
                          <a:effectLst/>
                        </a:rPr>
                        <a:t>.890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US" sz="2400">
                          <a:effectLst/>
                        </a:rPr>
                        <a:t>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91582044"/>
                  </a:ext>
                </a:extLst>
              </a:tr>
              <a:tr h="395901">
                <a:tc>
                  <a:txBody>
                    <a:bodyPr/>
                    <a:lstStyle/>
                    <a:p>
                      <a:pPr marL="0" marR="0">
                        <a:lnSpc>
                          <a:spcPct val="100000"/>
                        </a:lnSpc>
                        <a:spcBef>
                          <a:spcPts val="0"/>
                        </a:spcBef>
                        <a:spcAft>
                          <a:spcPts val="0"/>
                        </a:spcAft>
                      </a:pPr>
                      <a:r>
                        <a:rPr lang="en-US" sz="2400">
                          <a:effectLst/>
                        </a:rPr>
                        <a:t>Praise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US" sz="2400">
                          <a:effectLst/>
                        </a:rPr>
                        <a:t>.914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US" sz="2400">
                          <a:effectLst/>
                        </a:rPr>
                        <a:t>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15233722"/>
                  </a:ext>
                </a:extLst>
              </a:tr>
              <a:tr h="395901">
                <a:tc>
                  <a:txBody>
                    <a:bodyPr/>
                    <a:lstStyle/>
                    <a:p>
                      <a:pPr marL="0" marR="0">
                        <a:lnSpc>
                          <a:spcPct val="100000"/>
                        </a:lnSpc>
                        <a:spcBef>
                          <a:spcPts val="0"/>
                        </a:spcBef>
                        <a:spcAft>
                          <a:spcPts val="0"/>
                        </a:spcAft>
                      </a:pPr>
                      <a:r>
                        <a:rPr lang="en-US" sz="2400">
                          <a:effectLst/>
                        </a:rPr>
                        <a:t>Tangibles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US" sz="2400">
                          <a:effectLst/>
                        </a:rPr>
                        <a:t>.920</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US" sz="2400">
                          <a:effectLst/>
                        </a:rPr>
                        <a:t>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07363230"/>
                  </a:ext>
                </a:extLst>
              </a:tr>
              <a:tr h="395901">
                <a:tc>
                  <a:txBody>
                    <a:bodyPr/>
                    <a:lstStyle/>
                    <a:p>
                      <a:pPr marL="0" marR="0">
                        <a:lnSpc>
                          <a:spcPct val="100000"/>
                        </a:lnSpc>
                        <a:spcBef>
                          <a:spcPts val="0"/>
                        </a:spcBef>
                        <a:spcAft>
                          <a:spcPts val="0"/>
                        </a:spcAft>
                      </a:pPr>
                      <a:r>
                        <a:rPr lang="en-US" sz="2400">
                          <a:effectLst/>
                        </a:rPr>
                        <a:t>Majors</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US" sz="2400">
                          <a:effectLst/>
                        </a:rPr>
                        <a:t>.781</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US" sz="2400">
                          <a:effectLst/>
                        </a:rPr>
                        <a:t>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85654397"/>
                  </a:ext>
                </a:extLst>
              </a:tr>
              <a:tr h="389537">
                <a:tc>
                  <a:txBody>
                    <a:bodyPr/>
                    <a:lstStyle/>
                    <a:p>
                      <a:pPr marL="0" marR="0">
                        <a:lnSpc>
                          <a:spcPct val="100000"/>
                        </a:lnSpc>
                        <a:spcBef>
                          <a:spcPts val="0"/>
                        </a:spcBef>
                        <a:spcAft>
                          <a:spcPts val="0"/>
                        </a:spcAft>
                      </a:pPr>
                      <a:r>
                        <a:rPr lang="en-US" sz="2400" dirty="0">
                          <a:effectLst/>
                        </a:rPr>
                        <a:t>Minors</a:t>
                      </a:r>
                    </a:p>
                  </a:txBody>
                  <a:tcPr marL="68580" marR="68580" marT="0" marB="0"/>
                </a:tc>
                <a:tc>
                  <a:txBody>
                    <a:bodyPr/>
                    <a:lstStyle/>
                    <a:p>
                      <a:pPr marL="0" marR="0" algn="ctr">
                        <a:lnSpc>
                          <a:spcPct val="100000"/>
                        </a:lnSpc>
                        <a:spcBef>
                          <a:spcPts val="0"/>
                        </a:spcBef>
                        <a:spcAft>
                          <a:spcPts val="0"/>
                        </a:spcAft>
                      </a:pPr>
                      <a:r>
                        <a:rPr lang="en-US" sz="2400" dirty="0">
                          <a:effectLst/>
                        </a:rPr>
                        <a:t>.866</a:t>
                      </a:r>
                    </a:p>
                  </a:txBody>
                  <a:tcPr marL="68580" marR="68580" marT="0" marB="0"/>
                </a:tc>
                <a:tc>
                  <a:txBody>
                    <a:bodyPr/>
                    <a:lstStyle/>
                    <a:p>
                      <a:pPr marL="0" marR="0" algn="ctr">
                        <a:lnSpc>
                          <a:spcPct val="100000"/>
                        </a:lnSpc>
                        <a:spcBef>
                          <a:spcPts val="0"/>
                        </a:spcBef>
                        <a:spcAft>
                          <a:spcPts val="0"/>
                        </a:spcAft>
                      </a:pPr>
                      <a:r>
                        <a:rPr lang="en-US" sz="2400" dirty="0">
                          <a:effectLst/>
                        </a:rPr>
                        <a:t>3</a:t>
                      </a:r>
                    </a:p>
                  </a:txBody>
                  <a:tcPr marL="68580" marR="68580" marT="0" marB="0"/>
                </a:tc>
                <a:extLst>
                  <a:ext uri="{0D108BD9-81ED-4DB2-BD59-A6C34878D82A}">
                    <a16:rowId xmlns:a16="http://schemas.microsoft.com/office/drawing/2014/main" val="1912855807"/>
                  </a:ext>
                </a:extLst>
              </a:tr>
              <a:tr h="46139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effectLst/>
                        </a:rPr>
                        <a:t>Cross-Setting Implementation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effectLst/>
                        </a:rPr>
                        <a:t>.909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0000"/>
                        </a:lnSpc>
                        <a:spcBef>
                          <a:spcPts val="0"/>
                        </a:spcBef>
                        <a:spcAft>
                          <a:spcPts val="0"/>
                        </a:spcAft>
                      </a:pPr>
                      <a:r>
                        <a:rPr lang="en-US" sz="2400" dirty="0">
                          <a:effectLst/>
                        </a:rPr>
                        <a:t>6</a:t>
                      </a:r>
                      <a:endParaRPr lang="en-US" dirty="0"/>
                    </a:p>
                  </a:txBody>
                  <a:tcPr marL="68580" marR="68580" marT="0" marB="0"/>
                </a:tc>
                <a:extLst>
                  <a:ext uri="{0D108BD9-81ED-4DB2-BD59-A6C34878D82A}">
                    <a16:rowId xmlns:a16="http://schemas.microsoft.com/office/drawing/2014/main" val="3510367792"/>
                  </a:ext>
                </a:extLst>
              </a:tr>
              <a:tr h="395901">
                <a:tc>
                  <a:txBody>
                    <a:bodyPr/>
                    <a:lstStyle/>
                    <a:p>
                      <a:pPr marL="0" marR="0">
                        <a:lnSpc>
                          <a:spcPct val="100000"/>
                        </a:lnSpc>
                        <a:spcBef>
                          <a:spcPts val="0"/>
                        </a:spcBef>
                        <a:spcAft>
                          <a:spcPts val="0"/>
                        </a:spcAft>
                      </a:pPr>
                      <a:r>
                        <a:rPr lang="en-US" sz="2400">
                          <a:effectLst/>
                        </a:rPr>
                        <a:t>Total Scale</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US" sz="2400" b="1">
                          <a:effectLst/>
                        </a:rPr>
                        <a:t>.949</a:t>
                      </a:r>
                      <a:endParaRPr lang="en-US" sz="2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00000"/>
                        </a:lnSpc>
                        <a:spcBef>
                          <a:spcPts val="0"/>
                        </a:spcBef>
                        <a:spcAft>
                          <a:spcPts val="0"/>
                        </a:spcAft>
                      </a:pPr>
                      <a:r>
                        <a:rPr lang="en-US" sz="2400" b="1" dirty="0">
                          <a:effectLst/>
                        </a:rPr>
                        <a:t>24</a:t>
                      </a:r>
                      <a:endParaRPr lang="en-US" sz="2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95746654"/>
                  </a:ext>
                </a:extLst>
              </a:tr>
            </a:tbl>
          </a:graphicData>
        </a:graphic>
      </p:graphicFrame>
    </p:spTree>
    <p:extLst>
      <p:ext uri="{BB962C8B-B14F-4D97-AF65-F5344CB8AC3E}">
        <p14:creationId xmlns:p14="http://schemas.microsoft.com/office/powerpoint/2010/main" val="16413756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a:t>Descriptives for 24-Item Sum Scores</a:t>
            </a:r>
          </a:p>
        </p:txBody>
      </p:sp>
      <p:sp>
        <p:nvSpPr>
          <p:cNvPr id="3079" name="Content Placeholder 2"/>
          <p:cNvSpPr>
            <a:spLocks noGrp="1"/>
          </p:cNvSpPr>
          <p:nvPr>
            <p:ph idx="1"/>
          </p:nvPr>
        </p:nvSpPr>
        <p:spPr/>
        <p:txBody>
          <a:bodyPr>
            <a:normAutofit fontScale="92500"/>
          </a:bodyPr>
          <a:lstStyle/>
          <a:p>
            <a:r>
              <a:rPr lang="en-US"/>
              <a:t>Range: 23 to 240</a:t>
            </a:r>
          </a:p>
          <a:p>
            <a:endParaRPr lang="en-US"/>
          </a:p>
          <a:p>
            <a:r>
              <a:rPr lang="en-US"/>
              <a:t>Mean: 203.36 (84.73% commitment) </a:t>
            </a:r>
          </a:p>
          <a:p>
            <a:endParaRPr lang="en-US"/>
          </a:p>
          <a:p>
            <a:r>
              <a:rPr lang="en-US"/>
              <a:t>Standard deviation: 36.19</a:t>
            </a:r>
          </a:p>
          <a:p>
            <a:endParaRPr lang="en-US"/>
          </a:p>
          <a:p>
            <a:r>
              <a:rPr lang="en-US"/>
              <a:t>Median: 213 (88.75% commitment)</a:t>
            </a:r>
          </a:p>
          <a:p>
            <a:endParaRPr lang="en-US"/>
          </a:p>
          <a:p>
            <a:r>
              <a:rPr lang="en-US"/>
              <a:t>Mode: 240 (100% commitment- 7.3% respondents reporting this score)</a:t>
            </a:r>
            <a:endParaRPr lang="en-US" altLang="en-US"/>
          </a:p>
        </p:txBody>
      </p:sp>
    </p:spTree>
    <p:extLst>
      <p:ext uri="{BB962C8B-B14F-4D97-AF65-F5344CB8AC3E}">
        <p14:creationId xmlns:p14="http://schemas.microsoft.com/office/powerpoint/2010/main" val="17986588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a:t>80% “Rule of Thumb”</a:t>
            </a:r>
          </a:p>
        </p:txBody>
      </p:sp>
      <p:sp>
        <p:nvSpPr>
          <p:cNvPr id="3075" name="Content Placeholder 2"/>
          <p:cNvSpPr>
            <a:spLocks noGrp="1"/>
          </p:cNvSpPr>
          <p:nvPr>
            <p:ph idx="1"/>
          </p:nvPr>
        </p:nvSpPr>
        <p:spPr/>
        <p:txBody>
          <a:bodyPr/>
          <a:lstStyle/>
          <a:p>
            <a:r>
              <a:rPr lang="en-US" altLang="en-US"/>
              <a:t>Sample mean = 84.73% commitment</a:t>
            </a:r>
          </a:p>
          <a:p>
            <a:r>
              <a:rPr lang="en-US" altLang="en-US"/>
              <a:t>74% of respondents reported 80% or more commitment</a:t>
            </a:r>
          </a:p>
          <a:p>
            <a:pPr lvl="1"/>
            <a:r>
              <a:rPr lang="en-US" altLang="en-US"/>
              <a:t>7.3% reported 100% commitment</a:t>
            </a:r>
          </a:p>
          <a:p>
            <a:r>
              <a:rPr lang="en-US" altLang="en-US"/>
              <a:t>80% of respondents were at least 76% committed</a:t>
            </a:r>
            <a:endParaRPr lang="en-US" altLang="en-US" dirty="0"/>
          </a:p>
        </p:txBody>
      </p:sp>
      <p:pic>
        <p:nvPicPr>
          <p:cNvPr id="71" name="Graphic 70" descr="Thumbs Up Sign">
            <a:extLst>
              <a:ext uri="{FF2B5EF4-FFF2-40B4-BE49-F238E27FC236}">
                <a16:creationId xmlns:a16="http://schemas.microsoft.com/office/drawing/2014/main" id="{65E66101-3D8C-4B65-BFB4-41D7799B2A09}"/>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2739155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altLang="en-US"/>
              <a:t>Accessing PBIS-ACT For Your School</a:t>
            </a:r>
            <a:endParaRPr lang="en-US" altLang="en-US" dirty="0"/>
          </a:p>
        </p:txBody>
      </p:sp>
      <p:sp>
        <p:nvSpPr>
          <p:cNvPr id="3075" name="Content Placeholder 2"/>
          <p:cNvSpPr>
            <a:spLocks noGrp="1"/>
          </p:cNvSpPr>
          <p:nvPr>
            <p:ph idx="1"/>
          </p:nvPr>
        </p:nvSpPr>
        <p:spPr/>
        <p:txBody>
          <a:bodyPr/>
          <a:lstStyle/>
          <a:p>
            <a:r>
              <a:rPr lang="en-US" altLang="en-US"/>
              <a:t>We have discontinued the online management of the PBIS-ACT, but a link to an editable document version of the questionnaire that you can use can be found here:</a:t>
            </a:r>
          </a:p>
          <a:p>
            <a:endParaRPr lang="en-US" altLang="en-US"/>
          </a:p>
          <a:p>
            <a:r>
              <a:rPr lang="en-US" altLang="en-US">
                <a:hlinkClick r:id="rId2"/>
              </a:rPr>
              <a:t>PBIS-ACT</a:t>
            </a:r>
            <a:endParaRPr lang="en-US" altLang="en-US" dirty="0"/>
          </a:p>
        </p:txBody>
      </p:sp>
      <p:pic>
        <p:nvPicPr>
          <p:cNvPr id="71" name="Graphic 70" descr="Envelope">
            <a:extLst>
              <a:ext uri="{FF2B5EF4-FFF2-40B4-BE49-F238E27FC236}">
                <a16:creationId xmlns:a16="http://schemas.microsoft.com/office/drawing/2014/main" id="{5E5C7D0F-07B6-4D6E-9881-ABD19EFB63C4}"/>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413987" y="2857501"/>
            <a:ext cx="1142998" cy="1142998"/>
          </a:xfrm>
          <a:prstGeom prst="rect">
            <a:avLst/>
          </a:prstGeom>
        </p:spPr>
      </p:pic>
    </p:spTree>
    <p:extLst>
      <p:ext uri="{BB962C8B-B14F-4D97-AF65-F5344CB8AC3E}">
        <p14:creationId xmlns:p14="http://schemas.microsoft.com/office/powerpoint/2010/main" val="27888031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E77E808-54FA-4EB4-9E32-DEDA55D7EFEF}"/>
              </a:ext>
            </a:extLst>
          </p:cNvPr>
          <p:cNvSpPr>
            <a:spLocks noGrp="1"/>
          </p:cNvSpPr>
          <p:nvPr>
            <p:ph type="title"/>
          </p:nvPr>
        </p:nvSpPr>
        <p:spPr>
          <a:xfrm>
            <a:off x="6724650" y="365124"/>
            <a:ext cx="4629150" cy="3126885"/>
          </a:xfrm>
        </p:spPr>
        <p:txBody>
          <a:bodyPr>
            <a:normAutofit/>
          </a:bodyPr>
          <a:lstStyle/>
          <a:p>
            <a:r>
              <a:rPr lang="en-US" b="1" dirty="0"/>
              <a:t>Coming Soon: Planned Action and Commitment Tool (PACT)</a:t>
            </a:r>
            <a:br>
              <a:rPr lang="en-US" dirty="0"/>
            </a:br>
            <a:endParaRPr lang="en-US" dirty="0"/>
          </a:p>
        </p:txBody>
      </p:sp>
      <p:sp>
        <p:nvSpPr>
          <p:cNvPr id="7" name="Content Placeholder 6">
            <a:extLst>
              <a:ext uri="{FF2B5EF4-FFF2-40B4-BE49-F238E27FC236}">
                <a16:creationId xmlns:a16="http://schemas.microsoft.com/office/drawing/2014/main" id="{AFCB08C7-0C6B-4951-908E-40456A487EF0}"/>
              </a:ext>
            </a:extLst>
          </p:cNvPr>
          <p:cNvSpPr>
            <a:spLocks noGrp="1"/>
          </p:cNvSpPr>
          <p:nvPr>
            <p:ph idx="1"/>
          </p:nvPr>
        </p:nvSpPr>
        <p:spPr>
          <a:xfrm>
            <a:off x="6024154" y="3714750"/>
            <a:ext cx="5329646" cy="2462212"/>
          </a:xfrm>
        </p:spPr>
        <p:txBody>
          <a:bodyPr>
            <a:normAutofit/>
          </a:bodyPr>
          <a:lstStyle/>
          <a:p>
            <a:r>
              <a:rPr lang="en-US" sz="2400" dirty="0"/>
              <a:t>PBIS-ACT is a very practical current tool</a:t>
            </a:r>
          </a:p>
          <a:p>
            <a:r>
              <a:rPr lang="en-US" sz="2400" dirty="0"/>
              <a:t>PACT will be much better designed and can be adaptable for other evidence-based practices</a:t>
            </a:r>
          </a:p>
          <a:p>
            <a:pPr lvl="1"/>
            <a:r>
              <a:rPr lang="en-US" sz="2000" dirty="0"/>
              <a:t>Large scale validation currently underway</a:t>
            </a:r>
          </a:p>
        </p:txBody>
      </p:sp>
      <p:pic>
        <p:nvPicPr>
          <p:cNvPr id="1026" name="Picture 2" descr="Diagram&#10;&#10;Description automatically generated">
            <a:extLst>
              <a:ext uri="{FF2B5EF4-FFF2-40B4-BE49-F238E27FC236}">
                <a16:creationId xmlns:a16="http://schemas.microsoft.com/office/drawing/2014/main" id="{DE32C090-3FBC-4C11-8C67-90EEADEC01FB}"/>
              </a:ext>
            </a:extLst>
          </p:cNvPr>
          <p:cNvPicPr>
            <a:picLocks noChangeAspect="1" noChangeArrowheads="1"/>
          </p:cNvPicPr>
          <p:nvPr/>
        </p:nvPicPr>
        <p:blipFill rotWithShape="1">
          <a:blip r:embed="rId2" cstate="hqprint">
            <a:extLst>
              <a:ext uri="{28A0092B-C50C-407E-A947-70E740481C1C}">
                <a14:useLocalDpi xmlns:a14="http://schemas.microsoft.com/office/drawing/2010/main" val="0"/>
              </a:ext>
            </a:extLst>
          </a:blip>
          <a:srcRect r="-2"/>
          <a:stretch/>
        </p:blipFill>
        <p:spPr bwMode="auto">
          <a:xfrm>
            <a:off x="20" y="10"/>
            <a:ext cx="6024134" cy="6857990"/>
          </a:xfrm>
          <a:custGeom>
            <a:avLst/>
            <a:gdLst/>
            <a:ahLst/>
            <a:cxnLst/>
            <a:rect l="l" t="t" r="r" b="b"/>
            <a:pathLst>
              <a:path w="6024154" h="6858000">
                <a:moveTo>
                  <a:pt x="0" y="0"/>
                </a:moveTo>
                <a:lnTo>
                  <a:pt x="5953780" y="0"/>
                </a:lnTo>
                <a:lnTo>
                  <a:pt x="5989880" y="284091"/>
                </a:lnTo>
                <a:cubicBezTo>
                  <a:pt x="6012544" y="507260"/>
                  <a:pt x="6024154" y="733696"/>
                  <a:pt x="6024154" y="962844"/>
                </a:cubicBezTo>
                <a:cubicBezTo>
                  <a:pt x="6024154" y="3483472"/>
                  <a:pt x="4619336" y="5675986"/>
                  <a:pt x="2549934" y="6800152"/>
                </a:cubicBezTo>
                <a:lnTo>
                  <a:pt x="243698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12" name="Picture 11" descr="A picture containing drawing&#10;&#10;Description automatically generated">
            <a:extLst>
              <a:ext uri="{FF2B5EF4-FFF2-40B4-BE49-F238E27FC236}">
                <a16:creationId xmlns:a16="http://schemas.microsoft.com/office/drawing/2014/main" id="{33A5B2BD-9D50-4F24-8282-A59A64EFD6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307609" y="5785626"/>
            <a:ext cx="1462088" cy="614076"/>
          </a:xfrm>
          <a:prstGeom prst="rect">
            <a:avLst/>
          </a:prstGeom>
        </p:spPr>
      </p:pic>
      <p:sp>
        <p:nvSpPr>
          <p:cNvPr id="8" name="Google Shape;153;p1">
            <a:extLst>
              <a:ext uri="{FF2B5EF4-FFF2-40B4-BE49-F238E27FC236}">
                <a16:creationId xmlns:a16="http://schemas.microsoft.com/office/drawing/2014/main" id="{11EBDF8D-6ECC-F699-824B-4AAA3B969F41}"/>
              </a:ext>
            </a:extLst>
          </p:cNvPr>
          <p:cNvSpPr txBox="1"/>
          <p:nvPr/>
        </p:nvSpPr>
        <p:spPr>
          <a:xfrm>
            <a:off x="7381246" y="6092664"/>
            <a:ext cx="3002400" cy="472500"/>
          </a:xfrm>
          <a:prstGeom prst="rect">
            <a:avLst/>
          </a:prstGeom>
          <a:noFill/>
          <a:ln>
            <a:noFill/>
          </a:ln>
        </p:spPr>
        <p:txBody>
          <a:bodyPr spcFirstLastPara="1" wrap="square" lIns="91425" tIns="45700" rIns="91425" bIns="45700" anchor="ctr" anchorCtr="0">
            <a:noAutofit/>
          </a:bodyPr>
          <a:lstStyle/>
          <a:p>
            <a:pPr marL="0" marR="0" lvl="0" indent="0" algn="l" rtl="0">
              <a:lnSpc>
                <a:spcPct val="95000"/>
              </a:lnSpc>
              <a:spcBef>
                <a:spcPts val="0"/>
              </a:spcBef>
              <a:spcAft>
                <a:spcPts val="0"/>
              </a:spcAft>
              <a:buClr>
                <a:srgbClr val="6F6F74"/>
              </a:buClr>
              <a:buSzPts val="1920"/>
              <a:buFont typeface="Arial"/>
              <a:buNone/>
            </a:pPr>
            <a:r>
              <a:rPr lang="en" sz="1400" b="0" i="0" u="none" strike="noStrike" cap="none" dirty="0">
                <a:latin typeface="Century Gothic"/>
                <a:ea typeface="Century Gothic"/>
                <a:cs typeface="Century Gothic"/>
                <a:sym typeface="Century Gothic"/>
              </a:rPr>
              <a:t>IES Award #</a:t>
            </a:r>
            <a:r>
              <a:rPr lang="en" sz="1400" b="0" i="0" u="sng" strike="noStrike" cap="small" dirty="0">
                <a:solidFill>
                  <a:srgbClr val="67AABF"/>
                </a:solidFill>
                <a:latin typeface="Century Gothic"/>
                <a:ea typeface="Century Gothic"/>
                <a:cs typeface="Century Gothic"/>
                <a:sym typeface="Century Gothic"/>
                <a:hlinkClick r:id="rId4">
                  <a:extLst>
                    <a:ext uri="{A12FA001-AC4F-418D-AE19-62706E023703}">
                      <ahyp:hlinkClr xmlns:ahyp="http://schemas.microsoft.com/office/drawing/2018/hyperlinkcolor" val="tx"/>
                    </a:ext>
                  </a:extLst>
                </a:hlinkClick>
              </a:rPr>
              <a:t>R305A190182</a:t>
            </a:r>
            <a:endParaRPr sz="1400" b="0" i="0" u="none" strike="noStrike" cap="none" dirty="0">
              <a:solidFill>
                <a:srgbClr val="000000"/>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836087669"/>
      </p:ext>
    </p:extLst>
  </p:cSld>
  <p:clrMapOvr>
    <a:overrideClrMapping bg1="dk1" tx1="lt1" bg2="dk2" tx2="lt2" accent1="accent1" accent2="accent2" accent3="accent3" accent4="accent4" accent5="accent5" accent6="accent6" hlink="hlink" folHlink="folHlink"/>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6" name="Picture 6" descr="Person handing over keys">
            <a:extLst>
              <a:ext uri="{FF2B5EF4-FFF2-40B4-BE49-F238E27FC236}">
                <a16:creationId xmlns:a16="http://schemas.microsoft.com/office/drawing/2014/main" id="{F80A4B16-8FBC-FDF3-EEC7-F5CC904DE95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0" y="-22"/>
            <a:ext cx="12191977" cy="6858022"/>
          </a:xfrm>
          <a:prstGeom prst="rect">
            <a:avLst/>
          </a:prstGeom>
        </p:spPr>
      </p:pic>
      <p:sp>
        <p:nvSpPr>
          <p:cNvPr id="4" name="Title 3">
            <a:extLst>
              <a:ext uri="{FF2B5EF4-FFF2-40B4-BE49-F238E27FC236}">
                <a16:creationId xmlns:a16="http://schemas.microsoft.com/office/drawing/2014/main" id="{84B699DC-5597-80EE-6C86-A15550266CC8}"/>
              </a:ext>
            </a:extLst>
          </p:cNvPr>
          <p:cNvSpPr>
            <a:spLocks noGrp="1"/>
          </p:cNvSpPr>
          <p:nvPr>
            <p:ph type="title"/>
          </p:nvPr>
        </p:nvSpPr>
        <p:spPr>
          <a:xfrm>
            <a:off x="6941820" y="4697691"/>
            <a:ext cx="5452529" cy="2043748"/>
          </a:xfrm>
        </p:spPr>
        <p:txBody>
          <a:bodyPr vert="horz" lIns="91440" tIns="45720" rIns="91440" bIns="45720" rtlCol="0" anchor="t">
            <a:normAutofit/>
          </a:bodyPr>
          <a:lstStyle/>
          <a:p>
            <a:pPr algn="l"/>
            <a:r>
              <a:rPr lang="en-US" sz="6000" dirty="0">
                <a:solidFill>
                  <a:schemeClr val="bg1"/>
                </a:solidFill>
                <a:effectLst>
                  <a:outerShdw blurRad="38100" dist="38100" dir="2700000" algn="tl">
                    <a:srgbClr val="000000">
                      <a:alpha val="43137"/>
                    </a:srgbClr>
                  </a:outerShdw>
                </a:effectLst>
              </a:rPr>
              <a:t>Supporting Staff Buy-In</a:t>
            </a:r>
          </a:p>
        </p:txBody>
      </p:sp>
    </p:spTree>
    <p:extLst>
      <p:ext uri="{BB962C8B-B14F-4D97-AF65-F5344CB8AC3E}">
        <p14:creationId xmlns:p14="http://schemas.microsoft.com/office/powerpoint/2010/main" val="15930433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9AAE2A-B845-4A2B-A707-68DF5B7EFF5B}"/>
              </a:ext>
            </a:extLst>
          </p:cNvPr>
          <p:cNvSpPr>
            <a:spLocks noGrp="1"/>
          </p:cNvSpPr>
          <p:nvPr>
            <p:ph type="title"/>
          </p:nvPr>
        </p:nvSpPr>
        <p:spPr>
          <a:xfrm>
            <a:off x="838199" y="5532437"/>
            <a:ext cx="10515600" cy="1325563"/>
          </a:xfrm>
        </p:spPr>
        <p:txBody>
          <a:bodyPr>
            <a:normAutofit/>
          </a:bodyPr>
          <a:lstStyle/>
          <a:p>
            <a:r>
              <a:rPr lang="en-US" sz="2800" dirty="0"/>
              <a:t>There are many places to find suggestions but we’re still trying to figure out what really works</a:t>
            </a:r>
          </a:p>
        </p:txBody>
      </p:sp>
      <p:pic>
        <p:nvPicPr>
          <p:cNvPr id="8" name="Picture 7" descr="strategies for obtaining and maintaining staff buy in">
            <a:extLst>
              <a:ext uri="{FF2B5EF4-FFF2-40B4-BE49-F238E27FC236}">
                <a16:creationId xmlns:a16="http://schemas.microsoft.com/office/drawing/2014/main" id="{34083B60-FAB8-F5F9-19C0-08E35AB2EC0A}"/>
              </a:ext>
            </a:extLst>
          </p:cNvPr>
          <p:cNvPicPr>
            <a:picLocks noChangeAspect="1"/>
          </p:cNvPicPr>
          <p:nvPr/>
        </p:nvPicPr>
        <p:blipFill>
          <a:blip r:embed="rId2"/>
          <a:stretch>
            <a:fillRect/>
          </a:stretch>
        </p:blipFill>
        <p:spPr>
          <a:xfrm>
            <a:off x="1876337" y="1149276"/>
            <a:ext cx="8439325" cy="4822299"/>
          </a:xfrm>
          <a:prstGeom prst="rect">
            <a:avLst/>
          </a:prstGeom>
        </p:spPr>
      </p:pic>
      <p:pic>
        <p:nvPicPr>
          <p:cNvPr id="9" name="Picture 8" descr="Florida PBIS A Multi Tiered System of Supports logo">
            <a:extLst>
              <a:ext uri="{FF2B5EF4-FFF2-40B4-BE49-F238E27FC236}">
                <a16:creationId xmlns:a16="http://schemas.microsoft.com/office/drawing/2014/main" id="{4102DE0A-945D-9819-BB31-AE216590646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34593" y="262852"/>
            <a:ext cx="5122814" cy="886424"/>
          </a:xfrm>
          <a:prstGeom prst="rect">
            <a:avLst/>
          </a:prstGeom>
        </p:spPr>
      </p:pic>
    </p:spTree>
    <p:extLst>
      <p:ext uri="{BB962C8B-B14F-4D97-AF65-F5344CB8AC3E}">
        <p14:creationId xmlns:p14="http://schemas.microsoft.com/office/powerpoint/2010/main" val="38830979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C5D86B-F724-4449-ABD9-F1D97A67BBE2}"/>
              </a:ext>
            </a:extLst>
          </p:cNvPr>
          <p:cNvSpPr>
            <a:spLocks noGrp="1"/>
          </p:cNvSpPr>
          <p:nvPr>
            <p:ph type="title"/>
          </p:nvPr>
        </p:nvSpPr>
        <p:spPr>
          <a:xfrm>
            <a:off x="410498" y="-2378075"/>
            <a:ext cx="10515600" cy="1325563"/>
          </a:xfrm>
        </p:spPr>
        <p:txBody>
          <a:bodyPr/>
          <a:lstStyle/>
          <a:p>
            <a:r>
              <a:rPr lang="en-US" dirty="0"/>
              <a:t>Stages of Motivational Interviewing</a:t>
            </a:r>
          </a:p>
        </p:txBody>
      </p:sp>
      <p:pic>
        <p:nvPicPr>
          <p:cNvPr id="6" name="Content Placeholder 5" descr="Diagram&#10;&#10;Description automatically generated">
            <a:extLst>
              <a:ext uri="{FF2B5EF4-FFF2-40B4-BE49-F238E27FC236}">
                <a16:creationId xmlns:a16="http://schemas.microsoft.com/office/drawing/2014/main" id="{FA1462B3-6F68-E446-EA2D-3255FE362FF3}"/>
              </a:ext>
            </a:extLst>
          </p:cNvPr>
          <p:cNvPicPr>
            <a:picLocks noGrp="1" noChangeAspect="1"/>
          </p:cNvPicPr>
          <p:nvPr>
            <p:ph idx="4294967295"/>
          </p:nvPr>
        </p:nvPicPr>
        <p:blipFill>
          <a:blip r:embed="rId2" cstate="screen">
            <a:extLst>
              <a:ext uri="{28A0092B-C50C-407E-A947-70E740481C1C}">
                <a14:useLocalDpi xmlns:a14="http://schemas.microsoft.com/office/drawing/2010/main"/>
              </a:ext>
            </a:extLst>
          </a:blip>
          <a:stretch>
            <a:fillRect/>
          </a:stretch>
        </p:blipFill>
        <p:spPr bwMode="auto">
          <a:xfrm>
            <a:off x="660671" y="160791"/>
            <a:ext cx="10693129" cy="6167086"/>
          </a:xfrm>
          <a:prstGeom prst="rect">
            <a:avLst/>
          </a:prstGeom>
          <a:noFill/>
        </p:spPr>
      </p:pic>
      <p:sp>
        <p:nvSpPr>
          <p:cNvPr id="7" name="TextBox 6">
            <a:extLst>
              <a:ext uri="{FF2B5EF4-FFF2-40B4-BE49-F238E27FC236}">
                <a16:creationId xmlns:a16="http://schemas.microsoft.com/office/drawing/2014/main" id="{BBB4723C-92D4-620E-5595-B454DA5109A4}"/>
              </a:ext>
            </a:extLst>
          </p:cNvPr>
          <p:cNvSpPr txBox="1"/>
          <p:nvPr/>
        </p:nvSpPr>
        <p:spPr>
          <a:xfrm>
            <a:off x="10118345" y="6327877"/>
            <a:ext cx="1615507" cy="369332"/>
          </a:xfrm>
          <a:prstGeom prst="rect">
            <a:avLst/>
          </a:prstGeom>
          <a:noFill/>
        </p:spPr>
        <p:txBody>
          <a:bodyPr wrap="none" rtlCol="0">
            <a:spAutoFit/>
          </a:bodyPr>
          <a:lstStyle/>
          <a:p>
            <a:r>
              <a:rPr lang="en-US" dirty="0"/>
              <a:t>Cowger (2022)</a:t>
            </a:r>
          </a:p>
        </p:txBody>
      </p:sp>
    </p:spTree>
    <p:extLst>
      <p:ext uri="{BB962C8B-B14F-4D97-AF65-F5344CB8AC3E}">
        <p14:creationId xmlns:p14="http://schemas.microsoft.com/office/powerpoint/2010/main" val="29564891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73D516E-A5AF-CB4A-2FCB-C2D6BB4525DC}"/>
              </a:ext>
            </a:extLst>
          </p:cNvPr>
          <p:cNvSpPr>
            <a:spLocks noGrp="1"/>
          </p:cNvSpPr>
          <p:nvPr>
            <p:ph type="title"/>
          </p:nvPr>
        </p:nvSpPr>
        <p:spPr/>
        <p:txBody>
          <a:bodyPr/>
          <a:lstStyle/>
          <a:p>
            <a:r>
              <a:rPr lang="en-US" dirty="0"/>
              <a:t>Two Stages at Which to Support</a:t>
            </a:r>
          </a:p>
        </p:txBody>
      </p:sp>
      <p:sp>
        <p:nvSpPr>
          <p:cNvPr id="8" name="Text Placeholder 7">
            <a:extLst>
              <a:ext uri="{FF2B5EF4-FFF2-40B4-BE49-F238E27FC236}">
                <a16:creationId xmlns:a16="http://schemas.microsoft.com/office/drawing/2014/main" id="{55772423-B2E7-E99D-A101-B944DE8891BD}"/>
              </a:ext>
            </a:extLst>
          </p:cNvPr>
          <p:cNvSpPr>
            <a:spLocks noGrp="1"/>
          </p:cNvSpPr>
          <p:nvPr>
            <p:ph type="body" idx="1"/>
          </p:nvPr>
        </p:nvSpPr>
        <p:spPr/>
        <p:txBody>
          <a:bodyPr/>
          <a:lstStyle/>
          <a:p>
            <a:r>
              <a:rPr lang="en-US" dirty="0"/>
              <a:t>Pre-Intenders</a:t>
            </a:r>
          </a:p>
        </p:txBody>
      </p:sp>
      <p:sp>
        <p:nvSpPr>
          <p:cNvPr id="9" name="Content Placeholder 8">
            <a:extLst>
              <a:ext uri="{FF2B5EF4-FFF2-40B4-BE49-F238E27FC236}">
                <a16:creationId xmlns:a16="http://schemas.microsoft.com/office/drawing/2014/main" id="{41F05CC6-CABE-41B3-595E-97B9354502CC}"/>
              </a:ext>
            </a:extLst>
          </p:cNvPr>
          <p:cNvSpPr>
            <a:spLocks noGrp="1"/>
          </p:cNvSpPr>
          <p:nvPr>
            <p:ph sz="half" idx="2"/>
          </p:nvPr>
        </p:nvSpPr>
        <p:spPr/>
        <p:txBody>
          <a:bodyPr/>
          <a:lstStyle/>
          <a:p>
            <a:r>
              <a:rPr lang="en-US" dirty="0"/>
              <a:t>Not currently bought in</a:t>
            </a:r>
          </a:p>
          <a:p>
            <a:r>
              <a:rPr lang="en-US" dirty="0"/>
              <a:t>Focus is on creating BUY-IN</a:t>
            </a:r>
          </a:p>
        </p:txBody>
      </p:sp>
      <p:sp>
        <p:nvSpPr>
          <p:cNvPr id="10" name="Text Placeholder 9">
            <a:extLst>
              <a:ext uri="{FF2B5EF4-FFF2-40B4-BE49-F238E27FC236}">
                <a16:creationId xmlns:a16="http://schemas.microsoft.com/office/drawing/2014/main" id="{E2128207-1C1D-C042-2226-701DD99938A7}"/>
              </a:ext>
            </a:extLst>
          </p:cNvPr>
          <p:cNvSpPr>
            <a:spLocks noGrp="1"/>
          </p:cNvSpPr>
          <p:nvPr>
            <p:ph type="body" sz="quarter" idx="3"/>
          </p:nvPr>
        </p:nvSpPr>
        <p:spPr/>
        <p:txBody>
          <a:bodyPr/>
          <a:lstStyle/>
          <a:p>
            <a:r>
              <a:rPr lang="en-US" dirty="0"/>
              <a:t>Post-Intenders</a:t>
            </a:r>
          </a:p>
        </p:txBody>
      </p:sp>
      <p:sp>
        <p:nvSpPr>
          <p:cNvPr id="11" name="Content Placeholder 10">
            <a:extLst>
              <a:ext uri="{FF2B5EF4-FFF2-40B4-BE49-F238E27FC236}">
                <a16:creationId xmlns:a16="http://schemas.microsoft.com/office/drawing/2014/main" id="{3868FF00-C364-2143-2924-6976E7BA056A}"/>
              </a:ext>
            </a:extLst>
          </p:cNvPr>
          <p:cNvSpPr>
            <a:spLocks noGrp="1"/>
          </p:cNvSpPr>
          <p:nvPr>
            <p:ph sz="quarter" idx="4"/>
          </p:nvPr>
        </p:nvSpPr>
        <p:spPr/>
        <p:txBody>
          <a:bodyPr/>
          <a:lstStyle/>
          <a:p>
            <a:r>
              <a:rPr lang="en-US" dirty="0"/>
              <a:t>Already bought-in</a:t>
            </a:r>
          </a:p>
          <a:p>
            <a:r>
              <a:rPr lang="en-US" dirty="0"/>
              <a:t>Focus is on creating ACTION</a:t>
            </a:r>
          </a:p>
        </p:txBody>
      </p:sp>
    </p:spTree>
    <p:extLst>
      <p:ext uri="{BB962C8B-B14F-4D97-AF65-F5344CB8AC3E}">
        <p14:creationId xmlns:p14="http://schemas.microsoft.com/office/powerpoint/2010/main" val="11976263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5ECFEF7-743D-179F-67DD-B8BDF6D75BA7}"/>
              </a:ext>
            </a:extLst>
          </p:cNvPr>
          <p:cNvSpPr>
            <a:spLocks noGrp="1"/>
          </p:cNvSpPr>
          <p:nvPr>
            <p:ph type="title"/>
          </p:nvPr>
        </p:nvSpPr>
        <p:spPr/>
        <p:txBody>
          <a:bodyPr/>
          <a:lstStyle/>
          <a:p>
            <a:r>
              <a:rPr lang="en-US"/>
              <a:t>Pre-Intenders</a:t>
            </a:r>
          </a:p>
        </p:txBody>
      </p:sp>
      <p:sp>
        <p:nvSpPr>
          <p:cNvPr id="8" name="Text Placeholder 7">
            <a:extLst>
              <a:ext uri="{FF2B5EF4-FFF2-40B4-BE49-F238E27FC236}">
                <a16:creationId xmlns:a16="http://schemas.microsoft.com/office/drawing/2014/main" id="{30E4A334-8990-8D51-8DAE-AA86CADB128F}"/>
              </a:ext>
            </a:extLst>
          </p:cNvPr>
          <p:cNvSpPr>
            <a:spLocks noGrp="1"/>
          </p:cNvSpPr>
          <p:nvPr>
            <p:ph type="body" idx="1"/>
          </p:nvPr>
        </p:nvSpPr>
        <p:spPr/>
        <p:txBody>
          <a:bodyPr/>
          <a:lstStyle/>
          <a:p>
            <a:r>
              <a:rPr lang="en-US"/>
              <a:t>Gaining buy-in</a:t>
            </a:r>
            <a:endParaRPr lang="en-US" dirty="0"/>
          </a:p>
        </p:txBody>
      </p:sp>
    </p:spTree>
    <p:extLst>
      <p:ext uri="{BB962C8B-B14F-4D97-AF65-F5344CB8AC3E}">
        <p14:creationId xmlns:p14="http://schemas.microsoft.com/office/powerpoint/2010/main" val="31471126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7C9BA7-59E9-43E2-9541-1C30B80B1940}"/>
              </a:ext>
            </a:extLst>
          </p:cNvPr>
          <p:cNvSpPr>
            <a:spLocks noGrp="1"/>
          </p:cNvSpPr>
          <p:nvPr>
            <p:ph type="title"/>
          </p:nvPr>
        </p:nvSpPr>
        <p:spPr/>
        <p:txBody>
          <a:bodyPr/>
          <a:lstStyle/>
          <a:p>
            <a:r>
              <a:rPr lang="en-US" b="1" dirty="0"/>
              <a:t>Choose to do WHAT?</a:t>
            </a:r>
          </a:p>
        </p:txBody>
      </p:sp>
      <p:sp>
        <p:nvSpPr>
          <p:cNvPr id="3" name="Content Placeholder 2">
            <a:extLst>
              <a:ext uri="{FF2B5EF4-FFF2-40B4-BE49-F238E27FC236}">
                <a16:creationId xmlns:a16="http://schemas.microsoft.com/office/drawing/2014/main" id="{851706BB-C593-4503-8825-0AEC7629CA7F}"/>
              </a:ext>
            </a:extLst>
          </p:cNvPr>
          <p:cNvSpPr>
            <a:spLocks noGrp="1"/>
          </p:cNvSpPr>
          <p:nvPr>
            <p:ph idx="1"/>
          </p:nvPr>
        </p:nvSpPr>
        <p:spPr/>
        <p:txBody>
          <a:bodyPr/>
          <a:lstStyle/>
          <a:p>
            <a:r>
              <a:rPr lang="en-US"/>
              <a:t>Staff buy-in may not be equal across all practices involved in PBIS</a:t>
            </a:r>
          </a:p>
        </p:txBody>
      </p:sp>
      <p:graphicFrame>
        <p:nvGraphicFramePr>
          <p:cNvPr id="4" name="Chart 3" descr="bar chart of staff buy in which may not be uniform across all practices of PBIS teach, remind, praise, tangible, major, minor, classroom and nonclassroom">
            <a:extLst>
              <a:ext uri="{FF2B5EF4-FFF2-40B4-BE49-F238E27FC236}">
                <a16:creationId xmlns:a16="http://schemas.microsoft.com/office/drawing/2014/main" id="{D8F804F3-9EC5-4F56-A926-F7AF04DF4F63}"/>
              </a:ext>
            </a:extLst>
          </p:cNvPr>
          <p:cNvGraphicFramePr/>
          <p:nvPr>
            <p:extLst>
              <p:ext uri="{D42A27DB-BD31-4B8C-83A1-F6EECF244321}">
                <p14:modId xmlns:p14="http://schemas.microsoft.com/office/powerpoint/2010/main" val="3136388518"/>
              </p:ext>
            </p:extLst>
          </p:nvPr>
        </p:nvGraphicFramePr>
        <p:xfrm>
          <a:off x="320040" y="2427541"/>
          <a:ext cx="11496821" cy="3997637"/>
        </p:xfrm>
        <a:graphic>
          <a:graphicData uri="http://schemas.openxmlformats.org/drawingml/2006/chart">
            <c:chart xmlns:c="http://schemas.openxmlformats.org/drawingml/2006/chart" xmlns:r="http://schemas.openxmlformats.org/officeDocument/2006/relationships" r:id="rId2"/>
          </a:graphicData>
        </a:graphic>
      </p:graphicFrame>
      <p:sp>
        <p:nvSpPr>
          <p:cNvPr id="5" name="Oval 4" descr="oval highlighting lower staff buy in within tangible practice type">
            <a:extLst>
              <a:ext uri="{FF2B5EF4-FFF2-40B4-BE49-F238E27FC236}">
                <a16:creationId xmlns:a16="http://schemas.microsoft.com/office/drawing/2014/main" id="{56529C43-5C77-4BC7-B1C8-E15375E179FB}"/>
              </a:ext>
            </a:extLst>
          </p:cNvPr>
          <p:cNvSpPr/>
          <p:nvPr/>
        </p:nvSpPr>
        <p:spPr>
          <a:xfrm>
            <a:off x="4945224" y="3058859"/>
            <a:ext cx="1150776" cy="68580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10" name="Oval 9" descr="tangible ">
            <a:extLst>
              <a:ext uri="{FF2B5EF4-FFF2-40B4-BE49-F238E27FC236}">
                <a16:creationId xmlns:a16="http://schemas.microsoft.com/office/drawing/2014/main" id="{600E987B-8836-4263-9020-F2E032D2639B}"/>
              </a:ext>
            </a:extLst>
          </p:cNvPr>
          <p:cNvSpPr/>
          <p:nvPr/>
        </p:nvSpPr>
        <p:spPr>
          <a:xfrm>
            <a:off x="5069632" y="5965516"/>
            <a:ext cx="1150776" cy="685800"/>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Tree>
    <p:extLst>
      <p:ext uri="{BB962C8B-B14F-4D97-AF65-F5344CB8AC3E}">
        <p14:creationId xmlns:p14="http://schemas.microsoft.com/office/powerpoint/2010/main" val="25283221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016D302-BC62-4DB6-BA2E-CF10BF6F51C6}"/>
              </a:ext>
            </a:extLst>
          </p:cNvPr>
          <p:cNvSpPr>
            <a:spLocks noGrp="1"/>
          </p:cNvSpPr>
          <p:nvPr>
            <p:ph type="title"/>
          </p:nvPr>
        </p:nvSpPr>
        <p:spPr>
          <a:xfrm>
            <a:off x="540227" y="-2761533"/>
            <a:ext cx="10515600" cy="1325563"/>
          </a:xfrm>
        </p:spPr>
        <p:txBody>
          <a:bodyPr/>
          <a:lstStyle/>
          <a:p>
            <a:r>
              <a:rPr lang="en-US" dirty="0"/>
              <a:t>What predicts staff buy in?</a:t>
            </a:r>
          </a:p>
        </p:txBody>
      </p:sp>
      <p:sp>
        <p:nvSpPr>
          <p:cNvPr id="3" name="TextBox 2">
            <a:extLst>
              <a:ext uri="{FF2B5EF4-FFF2-40B4-BE49-F238E27FC236}">
                <a16:creationId xmlns:a16="http://schemas.microsoft.com/office/drawing/2014/main" id="{1B760DE8-388F-265C-EC9C-353C4AEEAE9D}"/>
              </a:ext>
            </a:extLst>
          </p:cNvPr>
          <p:cNvSpPr txBox="1"/>
          <p:nvPr/>
        </p:nvSpPr>
        <p:spPr>
          <a:xfrm rot="16200000">
            <a:off x="-1668615" y="3063319"/>
            <a:ext cx="5002460" cy="584775"/>
          </a:xfrm>
          <a:prstGeom prst="rect">
            <a:avLst/>
          </a:prstGeom>
          <a:noFill/>
        </p:spPr>
        <p:txBody>
          <a:bodyPr wrap="none" rtlCol="0">
            <a:spAutoFit/>
          </a:bodyPr>
          <a:lstStyle/>
          <a:p>
            <a:r>
              <a:rPr lang="en-US" sz="3200" dirty="0"/>
              <a:t>What PREDICTS Staff Buy-In?</a:t>
            </a:r>
          </a:p>
        </p:txBody>
      </p:sp>
      <p:pic>
        <p:nvPicPr>
          <p:cNvPr id="5" name="Picture 4" descr="Hypothesized predictors of staff buy in for  cohorts 8, 7, 5 and by elementary, middle, high by these factors: opportunity to provide input on PBIS related activities in your school, current knowledge of PBIS, being a member of the PBIS team, degree of influence that the administrator in your school has with staff in terms of the implementation of PBIS, receiving any kind of professional acknowledgement for the appropriate behavior of your students in the past year, receiving any kind of professional acknowledgement for your participation in PBIS related activities in the past year, regular opportunities for being acknowledged for your successful teaching or behavior management, number of times in the past year your school reviewed PBIS activities or plans with you and other teachers/staff, perception of PBIS success in your own school, number of times in the past year your school reviewed school wide student behavior data with you and other teachers/staff, perception of PBIS success in other schools.">
            <a:extLst>
              <a:ext uri="{FF2B5EF4-FFF2-40B4-BE49-F238E27FC236}">
                <a16:creationId xmlns:a16="http://schemas.microsoft.com/office/drawing/2014/main" id="{C05D998B-B99D-43AC-A462-126BB6BBED5A}"/>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565144" y="0"/>
            <a:ext cx="9061712" cy="6858000"/>
          </a:xfrm>
          <a:prstGeom prst="rect">
            <a:avLst/>
          </a:prstGeom>
        </p:spPr>
      </p:pic>
    </p:spTree>
    <p:extLst>
      <p:ext uri="{BB962C8B-B14F-4D97-AF65-F5344CB8AC3E}">
        <p14:creationId xmlns:p14="http://schemas.microsoft.com/office/powerpoint/2010/main" val="233516355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3EB2B58-1859-C4F5-96F7-4C653F323747}"/>
              </a:ext>
            </a:extLst>
          </p:cNvPr>
          <p:cNvSpPr>
            <a:spLocks noGrp="1"/>
          </p:cNvSpPr>
          <p:nvPr>
            <p:ph type="title"/>
          </p:nvPr>
        </p:nvSpPr>
        <p:spPr>
          <a:xfrm>
            <a:off x="1295402" y="982132"/>
            <a:ext cx="9601196" cy="1303867"/>
          </a:xfrm>
        </p:spPr>
        <p:txBody>
          <a:bodyPr>
            <a:normAutofit/>
          </a:bodyPr>
          <a:lstStyle/>
          <a:p>
            <a:r>
              <a:rPr lang="en-US" dirty="0">
                <a:solidFill>
                  <a:srgbClr val="262626"/>
                </a:solidFill>
              </a:rPr>
              <a:t>Pre-Intenders: GENERAL SOLUTIONS</a:t>
            </a:r>
          </a:p>
        </p:txBody>
      </p:sp>
      <p:grpSp>
        <p:nvGrpSpPr>
          <p:cNvPr id="2" name="Group 1" descr="ensure staff have a voice and ensure staff have knowledge of PBIS"/>
          <p:cNvGrpSpPr/>
          <p:nvPr/>
        </p:nvGrpSpPr>
        <p:grpSpPr>
          <a:xfrm>
            <a:off x="1407169" y="2908796"/>
            <a:ext cx="9377657" cy="2602058"/>
            <a:chOff x="1407169" y="2908796"/>
            <a:chExt cx="9377657" cy="2602058"/>
          </a:xfrm>
        </p:grpSpPr>
        <p:sp>
          <p:nvSpPr>
            <p:cNvPr id="3" name="Rectangle 2" descr="Users"/>
            <p:cNvSpPr/>
            <p:nvPr/>
          </p:nvSpPr>
          <p:spPr>
            <a:xfrm>
              <a:off x="2808428" y="2908796"/>
              <a:ext cx="1509048" cy="1367175"/>
            </a:xfrm>
            <a:prstGeom prst="rect">
              <a:avLst/>
            </a:prstGeom>
            <a: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4" name="Freeform 3"/>
            <p:cNvSpPr/>
            <p:nvPr/>
          </p:nvSpPr>
          <p:spPr>
            <a:xfrm>
              <a:off x="1407169" y="4387860"/>
              <a:ext cx="4311566" cy="585932"/>
            </a:xfrm>
            <a:custGeom>
              <a:avLst/>
              <a:gdLst>
                <a:gd name="connsiteX0" fmla="*/ 0 w 4311566"/>
                <a:gd name="connsiteY0" fmla="*/ 0 h 585932"/>
                <a:gd name="connsiteX1" fmla="*/ 4311566 w 4311566"/>
                <a:gd name="connsiteY1" fmla="*/ 0 h 585932"/>
                <a:gd name="connsiteX2" fmla="*/ 4311566 w 4311566"/>
                <a:gd name="connsiteY2" fmla="*/ 585932 h 585932"/>
                <a:gd name="connsiteX3" fmla="*/ 0 w 4311566"/>
                <a:gd name="connsiteY3" fmla="*/ 585932 h 585932"/>
                <a:gd name="connsiteX4" fmla="*/ 0 w 4311566"/>
                <a:gd name="connsiteY4" fmla="*/ 0 h 58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1566" h="585932">
                  <a:moveTo>
                    <a:pt x="0" y="0"/>
                  </a:moveTo>
                  <a:lnTo>
                    <a:pt x="4311566" y="0"/>
                  </a:lnTo>
                  <a:lnTo>
                    <a:pt x="4311566" y="585932"/>
                  </a:lnTo>
                  <a:lnTo>
                    <a:pt x="0" y="58593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977900">
                <a:lnSpc>
                  <a:spcPct val="90000"/>
                </a:lnSpc>
                <a:spcBef>
                  <a:spcPct val="0"/>
                </a:spcBef>
                <a:spcAft>
                  <a:spcPct val="35000"/>
                </a:spcAft>
                <a:defRPr b="1"/>
              </a:pPr>
              <a:r>
                <a:rPr lang="en-US" sz="2200" kern="1200"/>
                <a:t>Ensure that staff have VOICE in the process</a:t>
              </a:r>
            </a:p>
          </p:txBody>
        </p:sp>
        <p:sp>
          <p:nvSpPr>
            <p:cNvPr id="5" name="Freeform 4"/>
            <p:cNvSpPr/>
            <p:nvPr/>
          </p:nvSpPr>
          <p:spPr>
            <a:xfrm>
              <a:off x="1407169" y="5025834"/>
              <a:ext cx="4311566" cy="485020"/>
            </a:xfrm>
            <a:custGeom>
              <a:avLst/>
              <a:gdLst>
                <a:gd name="connsiteX0" fmla="*/ 0 w 4311566"/>
                <a:gd name="connsiteY0" fmla="*/ 0 h 485020"/>
                <a:gd name="connsiteX1" fmla="*/ 4311566 w 4311566"/>
                <a:gd name="connsiteY1" fmla="*/ 0 h 485020"/>
                <a:gd name="connsiteX2" fmla="*/ 4311566 w 4311566"/>
                <a:gd name="connsiteY2" fmla="*/ 485020 h 485020"/>
                <a:gd name="connsiteX3" fmla="*/ 0 w 4311566"/>
                <a:gd name="connsiteY3" fmla="*/ 485020 h 485020"/>
                <a:gd name="connsiteX4" fmla="*/ 0 w 4311566"/>
                <a:gd name="connsiteY4" fmla="*/ 0 h 485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1566" h="485020">
                  <a:moveTo>
                    <a:pt x="0" y="0"/>
                  </a:moveTo>
                  <a:lnTo>
                    <a:pt x="4311566" y="0"/>
                  </a:lnTo>
                  <a:lnTo>
                    <a:pt x="4311566" y="485020"/>
                  </a:lnTo>
                  <a:lnTo>
                    <a:pt x="0" y="4850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755650">
                <a:lnSpc>
                  <a:spcPct val="90000"/>
                </a:lnSpc>
                <a:spcBef>
                  <a:spcPct val="0"/>
                </a:spcBef>
                <a:spcAft>
                  <a:spcPct val="35000"/>
                </a:spcAft>
              </a:pPr>
              <a:r>
                <a:rPr lang="en-US" sz="1700" kern="1200"/>
                <a:t>See data regularly</a:t>
              </a:r>
            </a:p>
            <a:p>
              <a:pPr lvl="0" algn="ctr" defTabSz="755650">
                <a:lnSpc>
                  <a:spcPct val="90000"/>
                </a:lnSpc>
                <a:spcBef>
                  <a:spcPct val="0"/>
                </a:spcBef>
                <a:spcAft>
                  <a:spcPct val="35000"/>
                </a:spcAft>
              </a:pPr>
              <a:r>
                <a:rPr lang="en-US" sz="1700" kern="1200"/>
                <a:t>Provide feedback to team/admin regularly</a:t>
              </a:r>
            </a:p>
          </p:txBody>
        </p:sp>
        <p:sp>
          <p:nvSpPr>
            <p:cNvPr id="6" name="Rectangle 5" descr="Head with Gears"/>
            <p:cNvSpPr/>
            <p:nvPr/>
          </p:nvSpPr>
          <p:spPr>
            <a:xfrm>
              <a:off x="7874519" y="2908796"/>
              <a:ext cx="1509048" cy="1367175"/>
            </a:xfrm>
            <a:prstGeom prst="rect">
              <a:avLst/>
            </a:prstGeom>
            <a:blipFill>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8" name="Freeform 7"/>
            <p:cNvSpPr/>
            <p:nvPr/>
          </p:nvSpPr>
          <p:spPr>
            <a:xfrm>
              <a:off x="6473260" y="4387860"/>
              <a:ext cx="4311566" cy="585932"/>
            </a:xfrm>
            <a:custGeom>
              <a:avLst/>
              <a:gdLst>
                <a:gd name="connsiteX0" fmla="*/ 0 w 4311566"/>
                <a:gd name="connsiteY0" fmla="*/ 0 h 585932"/>
                <a:gd name="connsiteX1" fmla="*/ 4311566 w 4311566"/>
                <a:gd name="connsiteY1" fmla="*/ 0 h 585932"/>
                <a:gd name="connsiteX2" fmla="*/ 4311566 w 4311566"/>
                <a:gd name="connsiteY2" fmla="*/ 585932 h 585932"/>
                <a:gd name="connsiteX3" fmla="*/ 0 w 4311566"/>
                <a:gd name="connsiteY3" fmla="*/ 585932 h 585932"/>
                <a:gd name="connsiteX4" fmla="*/ 0 w 4311566"/>
                <a:gd name="connsiteY4" fmla="*/ 0 h 5859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1566" h="585932">
                  <a:moveTo>
                    <a:pt x="0" y="0"/>
                  </a:moveTo>
                  <a:lnTo>
                    <a:pt x="4311566" y="0"/>
                  </a:lnTo>
                  <a:lnTo>
                    <a:pt x="4311566" y="585932"/>
                  </a:lnTo>
                  <a:lnTo>
                    <a:pt x="0" y="58593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977900">
                <a:lnSpc>
                  <a:spcPct val="90000"/>
                </a:lnSpc>
                <a:spcBef>
                  <a:spcPct val="0"/>
                </a:spcBef>
                <a:spcAft>
                  <a:spcPct val="35000"/>
                </a:spcAft>
                <a:defRPr b="1"/>
              </a:pPr>
              <a:r>
                <a:rPr lang="en-US" sz="2200" kern="1200"/>
                <a:t>Ensure that staff have KNOWLEDGE of PBIS</a:t>
              </a:r>
            </a:p>
          </p:txBody>
        </p:sp>
        <p:sp>
          <p:nvSpPr>
            <p:cNvPr id="9" name="Freeform 8"/>
            <p:cNvSpPr/>
            <p:nvPr/>
          </p:nvSpPr>
          <p:spPr>
            <a:xfrm>
              <a:off x="6473260" y="5025834"/>
              <a:ext cx="4311566" cy="485020"/>
            </a:xfrm>
            <a:custGeom>
              <a:avLst/>
              <a:gdLst>
                <a:gd name="connsiteX0" fmla="*/ 0 w 4311566"/>
                <a:gd name="connsiteY0" fmla="*/ 0 h 485020"/>
                <a:gd name="connsiteX1" fmla="*/ 4311566 w 4311566"/>
                <a:gd name="connsiteY1" fmla="*/ 0 h 485020"/>
                <a:gd name="connsiteX2" fmla="*/ 4311566 w 4311566"/>
                <a:gd name="connsiteY2" fmla="*/ 485020 h 485020"/>
                <a:gd name="connsiteX3" fmla="*/ 0 w 4311566"/>
                <a:gd name="connsiteY3" fmla="*/ 485020 h 485020"/>
                <a:gd name="connsiteX4" fmla="*/ 0 w 4311566"/>
                <a:gd name="connsiteY4" fmla="*/ 0 h 4850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11566" h="485020">
                  <a:moveTo>
                    <a:pt x="0" y="0"/>
                  </a:moveTo>
                  <a:lnTo>
                    <a:pt x="4311566" y="0"/>
                  </a:lnTo>
                  <a:lnTo>
                    <a:pt x="4311566" y="485020"/>
                  </a:lnTo>
                  <a:lnTo>
                    <a:pt x="0" y="48502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lvl="0" algn="ctr" defTabSz="755650">
                <a:lnSpc>
                  <a:spcPct val="90000"/>
                </a:lnSpc>
                <a:spcBef>
                  <a:spcPct val="0"/>
                </a:spcBef>
                <a:spcAft>
                  <a:spcPct val="35000"/>
                </a:spcAft>
              </a:pPr>
              <a:r>
                <a:rPr lang="en-US" sz="1700" kern="1200"/>
                <a:t>Purpose</a:t>
              </a:r>
            </a:p>
            <a:p>
              <a:pPr lvl="0" algn="ctr" defTabSz="755650">
                <a:lnSpc>
                  <a:spcPct val="90000"/>
                </a:lnSpc>
                <a:spcBef>
                  <a:spcPct val="0"/>
                </a:spcBef>
                <a:spcAft>
                  <a:spcPct val="35000"/>
                </a:spcAft>
              </a:pPr>
              <a:r>
                <a:rPr lang="en-US" sz="1700" kern="1200"/>
                <a:t>Actions</a:t>
              </a:r>
            </a:p>
            <a:p>
              <a:pPr lvl="0" algn="ctr" defTabSz="755650">
                <a:lnSpc>
                  <a:spcPct val="90000"/>
                </a:lnSpc>
                <a:spcBef>
                  <a:spcPct val="0"/>
                </a:spcBef>
                <a:spcAft>
                  <a:spcPct val="35000"/>
                </a:spcAft>
              </a:pPr>
              <a:r>
                <a:rPr lang="en-US" sz="1700" kern="1200"/>
                <a:t>Outcomes</a:t>
              </a:r>
            </a:p>
          </p:txBody>
        </p:sp>
      </p:grpSp>
    </p:spTree>
    <p:extLst>
      <p:ext uri="{BB962C8B-B14F-4D97-AF65-F5344CB8AC3E}">
        <p14:creationId xmlns:p14="http://schemas.microsoft.com/office/powerpoint/2010/main" val="391566254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3688F1-682A-8F79-ADC0-649498E07404}"/>
              </a:ext>
            </a:extLst>
          </p:cNvPr>
          <p:cNvSpPr>
            <a:spLocks noGrp="1"/>
          </p:cNvSpPr>
          <p:nvPr>
            <p:ph type="title"/>
          </p:nvPr>
        </p:nvSpPr>
        <p:spPr/>
        <p:txBody>
          <a:bodyPr>
            <a:normAutofit/>
          </a:bodyPr>
          <a:lstStyle/>
          <a:p>
            <a:r>
              <a:rPr lang="en-US" dirty="0">
                <a:solidFill>
                  <a:srgbClr val="262626"/>
                </a:solidFill>
              </a:rPr>
              <a:t>Pre-Intenders: GENERAL SOLUTIONS </a:t>
            </a:r>
            <a:r>
              <a:rPr lang="en-US" sz="1050" dirty="0">
                <a:solidFill>
                  <a:srgbClr val="262626"/>
                </a:solidFill>
              </a:rPr>
              <a:t>2</a:t>
            </a:r>
            <a:endParaRPr lang="en-US" dirty="0"/>
          </a:p>
        </p:txBody>
      </p:sp>
      <p:sp>
        <p:nvSpPr>
          <p:cNvPr id="3" name="Content Placeholder 2">
            <a:extLst>
              <a:ext uri="{FF2B5EF4-FFF2-40B4-BE49-F238E27FC236}">
                <a16:creationId xmlns:a16="http://schemas.microsoft.com/office/drawing/2014/main" id="{5587FA3F-238E-FEE4-B6F2-B2E1A88BF30A}"/>
              </a:ext>
            </a:extLst>
          </p:cNvPr>
          <p:cNvSpPr>
            <a:spLocks noGrp="1"/>
          </p:cNvSpPr>
          <p:nvPr>
            <p:ph idx="1"/>
          </p:nvPr>
        </p:nvSpPr>
        <p:spPr/>
        <p:txBody>
          <a:bodyPr>
            <a:normAutofit lnSpcReduction="10000"/>
          </a:bodyPr>
          <a:lstStyle/>
          <a:p>
            <a:r>
              <a:rPr lang="en-US" b="1" dirty="0"/>
              <a:t>Motivational Interviewing</a:t>
            </a:r>
          </a:p>
          <a:p>
            <a:pPr lvl="1"/>
            <a:r>
              <a:rPr lang="en-US" sz="1800" dirty="0"/>
              <a:t>MI attempts to increase commitment to change through the interpersonal facilitation of barrier identification, exploration of values, aligning values with behavior, and facilitating the use of “change talk” (Frey et al., 2013). </a:t>
            </a:r>
          </a:p>
          <a:p>
            <a:pPr lvl="1"/>
            <a:r>
              <a:rPr lang="en-US" sz="1800" dirty="0">
                <a:effectLst/>
                <a:ea typeface="Calibri" panose="020F0502020204030204" pitchFamily="34" charset="0"/>
              </a:rPr>
              <a:t>Change talk is evoked by a series of open-ended questions that aim to highlight the discrepancy between desired outcomes and actual behaviors. </a:t>
            </a:r>
          </a:p>
          <a:p>
            <a:pPr lvl="1"/>
            <a:r>
              <a:rPr lang="en-US" sz="1800" dirty="0">
                <a:effectLst/>
                <a:ea typeface="Calibri" panose="020F0502020204030204" pitchFamily="34" charset="0"/>
              </a:rPr>
              <a:t>MI relies on a collaborative partnership between the provider and client and is typically facilitated by someone with professional training. </a:t>
            </a:r>
            <a:endParaRPr lang="en-US" sz="1800" dirty="0">
              <a:ea typeface="Calibri" panose="020F0502020204030204" pitchFamily="34" charset="0"/>
            </a:endParaRPr>
          </a:p>
          <a:p>
            <a:pPr lvl="1"/>
            <a:r>
              <a:rPr lang="en-US" sz="1800" dirty="0">
                <a:effectLst/>
                <a:ea typeface="Calibri" panose="020F0502020204030204" pitchFamily="34" charset="0"/>
              </a:rPr>
              <a:t>Ultimately, the MI process aims to foster acceptance, partnership, and compassion between the practitioner and client, resulting in behavior change that can be sustained over time. </a:t>
            </a:r>
            <a:endParaRPr lang="en-US" sz="1800" dirty="0"/>
          </a:p>
        </p:txBody>
      </p:sp>
      <p:sp>
        <p:nvSpPr>
          <p:cNvPr id="4" name="TextBox 3">
            <a:extLst>
              <a:ext uri="{FF2B5EF4-FFF2-40B4-BE49-F238E27FC236}">
                <a16:creationId xmlns:a16="http://schemas.microsoft.com/office/drawing/2014/main" id="{F87DD2B3-5EEE-A517-A066-74FB46C686F0}"/>
              </a:ext>
            </a:extLst>
          </p:cNvPr>
          <p:cNvSpPr txBox="1"/>
          <p:nvPr/>
        </p:nvSpPr>
        <p:spPr>
          <a:xfrm>
            <a:off x="9975733" y="5777469"/>
            <a:ext cx="1615507" cy="369332"/>
          </a:xfrm>
          <a:prstGeom prst="rect">
            <a:avLst/>
          </a:prstGeom>
          <a:noFill/>
        </p:spPr>
        <p:txBody>
          <a:bodyPr wrap="none" rtlCol="0">
            <a:spAutoFit/>
          </a:bodyPr>
          <a:lstStyle/>
          <a:p>
            <a:r>
              <a:rPr lang="en-US" dirty="0"/>
              <a:t>Cowger (2022)</a:t>
            </a:r>
          </a:p>
        </p:txBody>
      </p:sp>
    </p:spTree>
    <p:extLst>
      <p:ext uri="{BB962C8B-B14F-4D97-AF65-F5344CB8AC3E}">
        <p14:creationId xmlns:p14="http://schemas.microsoft.com/office/powerpoint/2010/main" val="5778606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 wall painted with an arrow and a dartboard">
            <a:extLst>
              <a:ext uri="{FF2B5EF4-FFF2-40B4-BE49-F238E27FC236}">
                <a16:creationId xmlns:a16="http://schemas.microsoft.com/office/drawing/2014/main" id="{12ECAE97-B819-67FB-BDCA-311EBF5A41CF}"/>
              </a:ext>
            </a:extLst>
          </p:cNvPr>
          <p:cNvPicPr>
            <a:picLocks noChangeAspect="1"/>
          </p:cNvPicPr>
          <p:nvPr/>
        </p:nvPicPr>
        <p:blipFill rotWithShape="1">
          <a:blip r:embed="rId3" cstate="screen">
            <a:alphaModFix amt="50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4" name="Title 3">
            <a:extLst>
              <a:ext uri="{FF2B5EF4-FFF2-40B4-BE49-F238E27FC236}">
                <a16:creationId xmlns:a16="http://schemas.microsoft.com/office/drawing/2014/main" id="{630A770A-CD2A-9731-2482-716D85835235}"/>
              </a:ext>
            </a:extLst>
          </p:cNvPr>
          <p:cNvSpPr>
            <a:spLocks noGrp="1"/>
          </p:cNvSpPr>
          <p:nvPr>
            <p:ph type="title"/>
          </p:nvPr>
        </p:nvSpPr>
        <p:spPr>
          <a:xfrm>
            <a:off x="2914650" y="2705100"/>
            <a:ext cx="4762500" cy="870020"/>
          </a:xfrm>
          <a:solidFill>
            <a:schemeClr val="tx1"/>
          </a:solidFill>
        </p:spPr>
        <p:txBody>
          <a:bodyPr/>
          <a:lstStyle/>
          <a:p>
            <a:r>
              <a:rPr lang="en-US" dirty="0">
                <a:solidFill>
                  <a:schemeClr val="bg1"/>
                </a:solidFill>
              </a:rPr>
              <a:t>Pre-Intenders 2</a:t>
            </a:r>
          </a:p>
        </p:txBody>
      </p:sp>
      <p:sp>
        <p:nvSpPr>
          <p:cNvPr id="5" name="Text Placeholder 4">
            <a:extLst>
              <a:ext uri="{FF2B5EF4-FFF2-40B4-BE49-F238E27FC236}">
                <a16:creationId xmlns:a16="http://schemas.microsoft.com/office/drawing/2014/main" id="{94459CE4-75B1-F796-3E54-0C41D0CD71A4}"/>
              </a:ext>
            </a:extLst>
          </p:cNvPr>
          <p:cNvSpPr>
            <a:spLocks noGrp="1"/>
          </p:cNvSpPr>
          <p:nvPr>
            <p:ph type="body" idx="1"/>
          </p:nvPr>
        </p:nvSpPr>
        <p:spPr>
          <a:solidFill>
            <a:schemeClr val="tx1"/>
          </a:solidFill>
          <a:ln>
            <a:solidFill>
              <a:schemeClr val="tx1"/>
            </a:solidFill>
          </a:ln>
        </p:spPr>
        <p:txBody>
          <a:bodyPr>
            <a:normAutofit lnSpcReduction="10000"/>
          </a:bodyPr>
          <a:lstStyle/>
          <a:p>
            <a:r>
              <a:rPr lang="en-US" dirty="0">
                <a:solidFill>
                  <a:schemeClr val="bg1"/>
                </a:solidFill>
              </a:rPr>
              <a:t>TARGETED SOLUTIONS</a:t>
            </a:r>
          </a:p>
          <a:p>
            <a:r>
              <a:rPr lang="en-US" dirty="0">
                <a:solidFill>
                  <a:schemeClr val="bg1"/>
                </a:solidFill>
              </a:rPr>
              <a:t>*Logical but untested</a:t>
            </a:r>
          </a:p>
        </p:txBody>
      </p:sp>
    </p:spTree>
    <p:extLst>
      <p:ext uri="{BB962C8B-B14F-4D97-AF65-F5344CB8AC3E}">
        <p14:creationId xmlns:p14="http://schemas.microsoft.com/office/powerpoint/2010/main" val="2716652737"/>
      </p:ext>
    </p:extLst>
  </p:cSld>
  <p:clrMapOvr>
    <a:overrideClrMapping bg1="dk1" tx1="lt1" bg2="dk2" tx2="lt2" accent1="accent1" accent2="accent2" accent3="accent3" accent4="accent4" accent5="accent5" accent6="accent6" hlink="hlink" folHlink="folHlink"/>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D323222-CAFA-E6E3-6FDB-249933866336}"/>
              </a:ext>
            </a:extLst>
          </p:cNvPr>
          <p:cNvSpPr>
            <a:spLocks noGrp="1"/>
          </p:cNvSpPr>
          <p:nvPr>
            <p:ph type="title"/>
          </p:nvPr>
        </p:nvSpPr>
        <p:spPr/>
        <p:txBody>
          <a:bodyPr/>
          <a:lstStyle/>
          <a:p>
            <a:r>
              <a:rPr lang="en-US" dirty="0"/>
              <a:t>Systematic Literature Review Underway</a:t>
            </a:r>
          </a:p>
        </p:txBody>
      </p:sp>
      <p:sp>
        <p:nvSpPr>
          <p:cNvPr id="5" name="Content Placeholder 4">
            <a:extLst>
              <a:ext uri="{FF2B5EF4-FFF2-40B4-BE49-F238E27FC236}">
                <a16:creationId xmlns:a16="http://schemas.microsoft.com/office/drawing/2014/main" id="{E1F68550-673E-4DB7-5148-D0D897DC20CB}"/>
              </a:ext>
            </a:extLst>
          </p:cNvPr>
          <p:cNvSpPr>
            <a:spLocks noGrp="1"/>
          </p:cNvSpPr>
          <p:nvPr>
            <p:ph idx="1"/>
          </p:nvPr>
        </p:nvSpPr>
        <p:spPr/>
        <p:txBody>
          <a:bodyPr/>
          <a:lstStyle/>
          <a:p>
            <a:r>
              <a:rPr lang="en-US" dirty="0"/>
              <a:t>Project PACT is currently reviewing 18,000 articles for specific and effective solutions to buy-in problems based on the following constructs:</a:t>
            </a:r>
          </a:p>
          <a:p>
            <a:pPr lvl="1"/>
            <a:r>
              <a:rPr lang="en-US" dirty="0"/>
              <a:t>Professional Identity</a:t>
            </a:r>
          </a:p>
          <a:p>
            <a:pPr lvl="1"/>
            <a:r>
              <a:rPr lang="en-US" dirty="0"/>
              <a:t>Attitudes Toward Implementation</a:t>
            </a:r>
          </a:p>
          <a:p>
            <a:pPr lvl="1"/>
            <a:r>
              <a:rPr lang="en-US" dirty="0"/>
              <a:t>Social Norms &amp; Expectations for Implementation</a:t>
            </a:r>
          </a:p>
          <a:p>
            <a:pPr lvl="1"/>
            <a:r>
              <a:rPr lang="en-US" dirty="0"/>
              <a:t>Self-Efficacy for Implementation</a:t>
            </a:r>
          </a:p>
          <a:p>
            <a:r>
              <a:rPr lang="en-US" dirty="0"/>
              <a:t>It will be many months until we have good information… SORRY!</a:t>
            </a:r>
          </a:p>
        </p:txBody>
      </p:sp>
    </p:spTree>
    <p:extLst>
      <p:ext uri="{BB962C8B-B14F-4D97-AF65-F5344CB8AC3E}">
        <p14:creationId xmlns:p14="http://schemas.microsoft.com/office/powerpoint/2010/main" val="2102915376"/>
      </p:ext>
    </p:extLst>
  </p:cSld>
  <p:clrMapOvr>
    <a:overrideClrMapping bg1="dk1" tx1="lt1" bg2="dk2" tx2="lt2" accent1="accent1" accent2="accent2" accent3="accent3" accent4="accent4" accent5="accent5" accent6="accent6" hlink="hlink" folHlink="folHlink"/>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0F07D-6CF0-E756-D3CF-00B8EBEA670C}"/>
              </a:ext>
            </a:extLst>
          </p:cNvPr>
          <p:cNvSpPr>
            <a:spLocks noGrp="1"/>
          </p:cNvSpPr>
          <p:nvPr>
            <p:ph type="title"/>
          </p:nvPr>
        </p:nvSpPr>
        <p:spPr/>
        <p:txBody>
          <a:bodyPr/>
          <a:lstStyle/>
          <a:p>
            <a:r>
              <a:rPr lang="en-US"/>
              <a:t>Professional Identity</a:t>
            </a:r>
          </a:p>
        </p:txBody>
      </p:sp>
      <p:sp>
        <p:nvSpPr>
          <p:cNvPr id="3" name="Content Placeholder 2">
            <a:extLst>
              <a:ext uri="{FF2B5EF4-FFF2-40B4-BE49-F238E27FC236}">
                <a16:creationId xmlns:a16="http://schemas.microsoft.com/office/drawing/2014/main" id="{D8888BE0-F304-7846-0938-51D1CC043445}"/>
              </a:ext>
            </a:extLst>
          </p:cNvPr>
          <p:cNvSpPr>
            <a:spLocks noGrp="1"/>
          </p:cNvSpPr>
          <p:nvPr>
            <p:ph idx="1"/>
          </p:nvPr>
        </p:nvSpPr>
        <p:spPr/>
        <p:txBody>
          <a:bodyPr>
            <a:normAutofit fontScale="92500"/>
          </a:bodyPr>
          <a:lstStyle/>
          <a:p>
            <a:r>
              <a:rPr lang="en-US" dirty="0"/>
              <a:t>A person’s perceptions of whether a given practice or set of practices is compatible with one’s professional self-concept based on beliefs, experiences, and values </a:t>
            </a:r>
          </a:p>
          <a:p>
            <a:pPr lvl="1"/>
            <a:r>
              <a:rPr lang="en-US" dirty="0"/>
              <a:t>Compatibility with philosophy, compatibility with role</a:t>
            </a:r>
          </a:p>
          <a:p>
            <a:pPr lvl="1"/>
            <a:endParaRPr lang="en-US" dirty="0"/>
          </a:p>
          <a:p>
            <a:r>
              <a:rPr lang="en-US" dirty="0"/>
              <a:t>SOLUTION: </a:t>
            </a:r>
          </a:p>
          <a:p>
            <a:pPr lvl="1"/>
            <a:r>
              <a:rPr lang="en-US" dirty="0"/>
              <a:t>Teacher writes down core personal values in teaching and behavior management within their role</a:t>
            </a:r>
          </a:p>
          <a:p>
            <a:pPr lvl="1"/>
            <a:r>
              <a:rPr lang="en-US" dirty="0"/>
              <a:t>Coach discusses in each relation to PBIS</a:t>
            </a:r>
          </a:p>
        </p:txBody>
      </p:sp>
    </p:spTree>
    <p:extLst>
      <p:ext uri="{BB962C8B-B14F-4D97-AF65-F5344CB8AC3E}">
        <p14:creationId xmlns:p14="http://schemas.microsoft.com/office/powerpoint/2010/main" val="206497182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0F07D-6CF0-E756-D3CF-00B8EBEA670C}"/>
              </a:ext>
            </a:extLst>
          </p:cNvPr>
          <p:cNvSpPr>
            <a:spLocks noGrp="1"/>
          </p:cNvSpPr>
          <p:nvPr>
            <p:ph type="title"/>
          </p:nvPr>
        </p:nvSpPr>
        <p:spPr/>
        <p:txBody>
          <a:bodyPr/>
          <a:lstStyle/>
          <a:p>
            <a:r>
              <a:rPr lang="en-US"/>
              <a:t>Attitudes Toward Implementation</a:t>
            </a:r>
          </a:p>
        </p:txBody>
      </p:sp>
      <p:sp>
        <p:nvSpPr>
          <p:cNvPr id="3" name="Content Placeholder 2">
            <a:extLst>
              <a:ext uri="{FF2B5EF4-FFF2-40B4-BE49-F238E27FC236}">
                <a16:creationId xmlns:a16="http://schemas.microsoft.com/office/drawing/2014/main" id="{D8888BE0-F304-7846-0938-51D1CC043445}"/>
              </a:ext>
            </a:extLst>
          </p:cNvPr>
          <p:cNvSpPr>
            <a:spLocks noGrp="1"/>
          </p:cNvSpPr>
          <p:nvPr>
            <p:ph idx="1"/>
          </p:nvPr>
        </p:nvSpPr>
        <p:spPr/>
        <p:txBody>
          <a:bodyPr/>
          <a:lstStyle/>
          <a:p>
            <a:r>
              <a:rPr lang="en-US"/>
              <a:t>A person’s subjective appraisal or evaluation of a given practice or set of practices based on their beliefs, knowledge, prior experiences, and feelings</a:t>
            </a:r>
          </a:p>
          <a:p>
            <a:pPr lvl="1"/>
            <a:r>
              <a:rPr lang="en-US"/>
              <a:t>Outcomes expectancies for self, outcome expectancies for students</a:t>
            </a:r>
          </a:p>
          <a:p>
            <a:pPr lvl="1"/>
            <a:endParaRPr lang="en-US"/>
          </a:p>
          <a:p>
            <a:r>
              <a:rPr lang="en-US"/>
              <a:t>SOLUTIONS: </a:t>
            </a:r>
          </a:p>
          <a:p>
            <a:pPr lvl="1"/>
            <a:r>
              <a:rPr lang="en-US"/>
              <a:t>Share data about outcomes for students (published or local examples)</a:t>
            </a:r>
          </a:p>
          <a:p>
            <a:pPr lvl="1"/>
            <a:r>
              <a:rPr lang="en-US"/>
              <a:t>Testimonials from other educators about the personal experience of implementing</a:t>
            </a:r>
          </a:p>
          <a:p>
            <a:pPr lvl="1"/>
            <a:endParaRPr lang="en-US" dirty="0"/>
          </a:p>
        </p:txBody>
      </p:sp>
    </p:spTree>
    <p:extLst>
      <p:ext uri="{BB962C8B-B14F-4D97-AF65-F5344CB8AC3E}">
        <p14:creationId xmlns:p14="http://schemas.microsoft.com/office/powerpoint/2010/main" val="28269044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0F07D-6CF0-E756-D3CF-00B8EBEA670C}"/>
              </a:ext>
            </a:extLst>
          </p:cNvPr>
          <p:cNvSpPr>
            <a:spLocks noGrp="1"/>
          </p:cNvSpPr>
          <p:nvPr>
            <p:ph type="title"/>
          </p:nvPr>
        </p:nvSpPr>
        <p:spPr/>
        <p:txBody>
          <a:bodyPr>
            <a:normAutofit fontScale="90000"/>
          </a:bodyPr>
          <a:lstStyle/>
          <a:p>
            <a:r>
              <a:rPr lang="en-US"/>
              <a:t>Social Norms &amp; Expectations for Implementation</a:t>
            </a:r>
          </a:p>
        </p:txBody>
      </p:sp>
      <p:sp>
        <p:nvSpPr>
          <p:cNvPr id="3" name="Content Placeholder 2">
            <a:extLst>
              <a:ext uri="{FF2B5EF4-FFF2-40B4-BE49-F238E27FC236}">
                <a16:creationId xmlns:a16="http://schemas.microsoft.com/office/drawing/2014/main" id="{D8888BE0-F304-7846-0938-51D1CC043445}"/>
              </a:ext>
            </a:extLst>
          </p:cNvPr>
          <p:cNvSpPr>
            <a:spLocks noGrp="1"/>
          </p:cNvSpPr>
          <p:nvPr>
            <p:ph idx="1"/>
          </p:nvPr>
        </p:nvSpPr>
        <p:spPr/>
        <p:txBody>
          <a:bodyPr>
            <a:normAutofit fontScale="92500" lnSpcReduction="10000"/>
          </a:bodyPr>
          <a:lstStyle/>
          <a:p>
            <a:r>
              <a:rPr lang="en-US"/>
              <a:t>A person’s perceptions of the formal and informal rules about what is considered appropriate in terms of implementing a given practice or set of practices</a:t>
            </a:r>
          </a:p>
          <a:p>
            <a:pPr lvl="1"/>
            <a:r>
              <a:rPr lang="en-US"/>
              <a:t>Injunctive norms, descriptive norms, authoritative norms</a:t>
            </a:r>
          </a:p>
          <a:p>
            <a:pPr lvl="1"/>
            <a:endParaRPr lang="en-US"/>
          </a:p>
          <a:p>
            <a:r>
              <a:rPr lang="en-US"/>
              <a:t>SOLUTIONS: </a:t>
            </a:r>
          </a:p>
          <a:p>
            <a:pPr lvl="1"/>
            <a:r>
              <a:rPr lang="en-US"/>
              <a:t>Social Proofing – Share data about implementation levels in local and other schools</a:t>
            </a:r>
          </a:p>
          <a:p>
            <a:pPr lvl="1"/>
            <a:r>
              <a:rPr lang="en-US"/>
              <a:t>Testimonials from “go-to-colleagues” about implementation experience</a:t>
            </a:r>
          </a:p>
          <a:p>
            <a:pPr lvl="1"/>
            <a:r>
              <a:rPr lang="en-US"/>
              <a:t>Clear statement from administrator about what is expected of each educator in school</a:t>
            </a:r>
          </a:p>
          <a:p>
            <a:pPr lvl="1"/>
            <a:endParaRPr lang="en-US" dirty="0"/>
          </a:p>
        </p:txBody>
      </p:sp>
    </p:spTree>
    <p:extLst>
      <p:ext uri="{BB962C8B-B14F-4D97-AF65-F5344CB8AC3E}">
        <p14:creationId xmlns:p14="http://schemas.microsoft.com/office/powerpoint/2010/main" val="9924848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0F07D-6CF0-E756-D3CF-00B8EBEA670C}"/>
              </a:ext>
            </a:extLst>
          </p:cNvPr>
          <p:cNvSpPr>
            <a:spLocks noGrp="1"/>
          </p:cNvSpPr>
          <p:nvPr>
            <p:ph type="title"/>
          </p:nvPr>
        </p:nvSpPr>
        <p:spPr/>
        <p:txBody>
          <a:bodyPr/>
          <a:lstStyle/>
          <a:p>
            <a:r>
              <a:rPr lang="en-US"/>
              <a:t>Self-Efficacy for Implementation</a:t>
            </a:r>
          </a:p>
        </p:txBody>
      </p:sp>
      <p:sp>
        <p:nvSpPr>
          <p:cNvPr id="3" name="Content Placeholder 2">
            <a:extLst>
              <a:ext uri="{FF2B5EF4-FFF2-40B4-BE49-F238E27FC236}">
                <a16:creationId xmlns:a16="http://schemas.microsoft.com/office/drawing/2014/main" id="{D8888BE0-F304-7846-0938-51D1CC043445}"/>
              </a:ext>
            </a:extLst>
          </p:cNvPr>
          <p:cNvSpPr>
            <a:spLocks noGrp="1"/>
          </p:cNvSpPr>
          <p:nvPr>
            <p:ph idx="1"/>
          </p:nvPr>
        </p:nvSpPr>
        <p:spPr/>
        <p:txBody>
          <a:bodyPr>
            <a:normAutofit fontScale="92500" lnSpcReduction="10000"/>
          </a:bodyPr>
          <a:lstStyle/>
          <a:p>
            <a:r>
              <a:rPr lang="en-US"/>
              <a:t>A person’s perceptions of their own ability (i.e., confidence) to implement a practice given their current capabilities and situation </a:t>
            </a:r>
          </a:p>
          <a:p>
            <a:pPr lvl="1"/>
            <a:r>
              <a:rPr lang="en-US"/>
              <a:t>Capability, Confidence against competing demands, controllability</a:t>
            </a:r>
          </a:p>
          <a:p>
            <a:pPr lvl="1"/>
            <a:endParaRPr lang="en-US"/>
          </a:p>
          <a:p>
            <a:r>
              <a:rPr lang="en-US"/>
              <a:t>SOLUTIONS: </a:t>
            </a:r>
          </a:p>
          <a:p>
            <a:pPr lvl="1"/>
            <a:r>
              <a:rPr lang="en-US"/>
              <a:t>Ensure full training on practice elements</a:t>
            </a:r>
          </a:p>
          <a:p>
            <a:pPr lvl="1"/>
            <a:r>
              <a:rPr lang="en-US"/>
              <a:t>Explain how practice elements fit into regular daily activities</a:t>
            </a:r>
          </a:p>
          <a:p>
            <a:pPr lvl="1"/>
            <a:r>
              <a:rPr lang="en-US"/>
              <a:t>Reflect on previous successes helping students</a:t>
            </a:r>
          </a:p>
          <a:p>
            <a:endParaRPr lang="en-US"/>
          </a:p>
          <a:p>
            <a:endParaRPr lang="en-US"/>
          </a:p>
          <a:p>
            <a:pPr lvl="1"/>
            <a:endParaRPr lang="en-US" dirty="0"/>
          </a:p>
        </p:txBody>
      </p:sp>
    </p:spTree>
    <p:extLst>
      <p:ext uri="{BB962C8B-B14F-4D97-AF65-F5344CB8AC3E}">
        <p14:creationId xmlns:p14="http://schemas.microsoft.com/office/powerpoint/2010/main" val="283998741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5ECFEF7-743D-179F-67DD-B8BDF6D75BA7}"/>
              </a:ext>
            </a:extLst>
          </p:cNvPr>
          <p:cNvSpPr>
            <a:spLocks noGrp="1"/>
          </p:cNvSpPr>
          <p:nvPr>
            <p:ph type="title"/>
          </p:nvPr>
        </p:nvSpPr>
        <p:spPr/>
        <p:txBody>
          <a:bodyPr/>
          <a:lstStyle/>
          <a:p>
            <a:r>
              <a:rPr lang="en-US"/>
              <a:t>Post-Intenders</a:t>
            </a:r>
            <a:endParaRPr lang="en-US" dirty="0"/>
          </a:p>
        </p:txBody>
      </p:sp>
      <p:sp>
        <p:nvSpPr>
          <p:cNvPr id="8" name="Text Placeholder 7">
            <a:extLst>
              <a:ext uri="{FF2B5EF4-FFF2-40B4-BE49-F238E27FC236}">
                <a16:creationId xmlns:a16="http://schemas.microsoft.com/office/drawing/2014/main" id="{30E4A334-8990-8D51-8DAE-AA86CADB128F}"/>
              </a:ext>
            </a:extLst>
          </p:cNvPr>
          <p:cNvSpPr>
            <a:spLocks noGrp="1"/>
          </p:cNvSpPr>
          <p:nvPr>
            <p:ph type="body" idx="1"/>
          </p:nvPr>
        </p:nvSpPr>
        <p:spPr/>
        <p:txBody>
          <a:bodyPr/>
          <a:lstStyle/>
          <a:p>
            <a:r>
              <a:rPr lang="en-US"/>
              <a:t>Already bought-in but not implementing</a:t>
            </a:r>
            <a:endParaRPr lang="en-US" dirty="0"/>
          </a:p>
        </p:txBody>
      </p:sp>
    </p:spTree>
    <p:extLst>
      <p:ext uri="{BB962C8B-B14F-4D97-AF65-F5344CB8AC3E}">
        <p14:creationId xmlns:p14="http://schemas.microsoft.com/office/powerpoint/2010/main" val="1190487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7CAADD6-7299-4D82-83D1-92169C416D45}"/>
              </a:ext>
            </a:extLst>
          </p:cNvPr>
          <p:cNvSpPr>
            <a:spLocks noGrp="1"/>
          </p:cNvSpPr>
          <p:nvPr>
            <p:ph type="title"/>
          </p:nvPr>
        </p:nvSpPr>
        <p:spPr>
          <a:xfrm>
            <a:off x="1030112" y="-4473575"/>
            <a:ext cx="10515600" cy="1325563"/>
          </a:xfrm>
        </p:spPr>
        <p:txBody>
          <a:bodyPr/>
          <a:lstStyle/>
          <a:p>
            <a:r>
              <a:rPr lang="en-US" dirty="0"/>
              <a:t>Core Features</a:t>
            </a:r>
          </a:p>
        </p:txBody>
      </p:sp>
      <p:graphicFrame>
        <p:nvGraphicFramePr>
          <p:cNvPr id="4" name="Content Placeholder 3" descr="Graphic highlighing core features">
            <a:extLst>
              <a:ext uri="{FF2B5EF4-FFF2-40B4-BE49-F238E27FC236}">
                <a16:creationId xmlns:a16="http://schemas.microsoft.com/office/drawing/2014/main" id="{5D631616-2AAC-44AA-9207-BFC62463F7A3}"/>
              </a:ext>
              <a:ext uri="{C183D7F6-B498-43B3-948B-1728B52AA6E4}">
                <adec:decorative xmlns:adec="http://schemas.microsoft.com/office/drawing/2017/decorative" val="1"/>
              </a:ext>
            </a:extLst>
          </p:cNvPr>
          <p:cNvGraphicFramePr>
            <a:graphicFrameLocks noGrp="1"/>
          </p:cNvGraphicFramePr>
          <p:nvPr>
            <p:ph idx="4294967295"/>
            <p:extLst>
              <p:ext uri="{D42A27DB-BD31-4B8C-83A1-F6EECF244321}">
                <p14:modId xmlns:p14="http://schemas.microsoft.com/office/powerpoint/2010/main" val="2512982426"/>
              </p:ext>
            </p:extLst>
          </p:nvPr>
        </p:nvGraphicFramePr>
        <p:xfrm>
          <a:off x="609599" y="1768541"/>
          <a:ext cx="10972800"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Left Brace 2" descr="implementation components and practice elements bracketed ">
            <a:extLst>
              <a:ext uri="{FF2B5EF4-FFF2-40B4-BE49-F238E27FC236}">
                <a16:creationId xmlns:a16="http://schemas.microsoft.com/office/drawing/2014/main" id="{C79A9175-DC2F-4155-9BAB-B73165433DBE}"/>
              </a:ext>
            </a:extLst>
          </p:cNvPr>
          <p:cNvSpPr/>
          <p:nvPr/>
        </p:nvSpPr>
        <p:spPr>
          <a:xfrm rot="5400000">
            <a:off x="4035073" y="-998361"/>
            <a:ext cx="654756" cy="6664678"/>
          </a:xfrm>
          <a:prstGeom prst="leftBrace">
            <a:avLst/>
          </a:prstGeom>
        </p:spPr>
        <p:style>
          <a:lnRef idx="2">
            <a:schemeClr val="accent1"/>
          </a:lnRef>
          <a:fillRef idx="0">
            <a:schemeClr val="accent1"/>
          </a:fillRef>
          <a:effectRef idx="1">
            <a:schemeClr val="accent1"/>
          </a:effectRef>
          <a:fontRef idx="minor">
            <a:schemeClr val="tx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panose="020F0502020204030204"/>
              <a:ea typeface="+mn-ea"/>
              <a:cs typeface="+mn-cs"/>
              <a:sym typeface="Arial"/>
            </a:endParaRPr>
          </a:p>
        </p:txBody>
      </p:sp>
      <p:sp>
        <p:nvSpPr>
          <p:cNvPr id="5" name="Rectangle 4">
            <a:extLst>
              <a:ext uri="{FF2B5EF4-FFF2-40B4-BE49-F238E27FC236}">
                <a16:creationId xmlns:a16="http://schemas.microsoft.com/office/drawing/2014/main" id="{D5CD0512-BA64-4C76-8453-633D6EB80707}"/>
              </a:ext>
            </a:extLst>
          </p:cNvPr>
          <p:cNvSpPr/>
          <p:nvPr/>
        </p:nvSpPr>
        <p:spPr>
          <a:xfrm>
            <a:off x="2153356" y="1356079"/>
            <a:ext cx="4418189" cy="650522"/>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sym typeface="Arial"/>
              </a:rPr>
              <a:t>Core Features</a:t>
            </a:r>
          </a:p>
        </p:txBody>
      </p:sp>
      <p:pic>
        <p:nvPicPr>
          <p:cNvPr id="8" name="Picture 7" descr="A group of people looking at a computer&#10;&#10;Description automatically generated">
            <a:extLst>
              <a:ext uri="{FF2B5EF4-FFF2-40B4-BE49-F238E27FC236}">
                <a16:creationId xmlns:a16="http://schemas.microsoft.com/office/drawing/2014/main" id="{9B8C748A-3F89-4D57-8D7F-B766E770F71F}"/>
              </a:ext>
            </a:extLst>
          </p:cNvPr>
          <p:cNvPicPr>
            <a:picLocks noChangeAspect="1"/>
          </p:cNvPicPr>
          <p:nvPr/>
        </p:nvPicPr>
        <p:blipFill>
          <a:blip r:embed="rId8" cstate="screen">
            <a:extLst>
              <a:ext uri="{28A0092B-C50C-407E-A947-70E740481C1C}">
                <a14:useLocalDpi xmlns:a14="http://schemas.microsoft.com/office/drawing/2010/main"/>
              </a:ext>
              <a:ext uri="{837473B0-CC2E-450A-ABE3-18F120FF3D39}">
                <a1611:picAttrSrcUrl xmlns:a1611="http://schemas.microsoft.com/office/drawing/2016/11/main" r:id="rId9"/>
              </a:ext>
            </a:extLst>
          </a:blip>
          <a:stretch>
            <a:fillRect/>
          </a:stretch>
        </p:blipFill>
        <p:spPr>
          <a:xfrm>
            <a:off x="1214669" y="4898450"/>
            <a:ext cx="2305170" cy="1536396"/>
          </a:xfrm>
          <a:prstGeom prst="rect">
            <a:avLst/>
          </a:prstGeom>
        </p:spPr>
      </p:pic>
      <p:pic>
        <p:nvPicPr>
          <p:cNvPr id="10" name="Picture 9" descr="A blurry image of a person&#10;&#10;Description automatically generated">
            <a:extLst>
              <a:ext uri="{FF2B5EF4-FFF2-40B4-BE49-F238E27FC236}">
                <a16:creationId xmlns:a16="http://schemas.microsoft.com/office/drawing/2014/main" id="{A03994C2-D374-4C87-A179-4D681F714759}"/>
              </a:ext>
            </a:extLst>
          </p:cNvPr>
          <p:cNvPicPr>
            <a:picLocks noChangeAspect="1"/>
          </p:cNvPicPr>
          <p:nvPr/>
        </p:nvPicPr>
        <p:blipFill>
          <a:blip r:embed="rId10" cstate="screen">
            <a:extLst>
              <a:ext uri="{28A0092B-C50C-407E-A947-70E740481C1C}">
                <a14:useLocalDpi xmlns:a14="http://schemas.microsoft.com/office/drawing/2010/main"/>
              </a:ext>
              <a:ext uri="{837473B0-CC2E-450A-ABE3-18F120FF3D39}">
                <a1611:picAttrSrcUrl xmlns:a1611="http://schemas.microsoft.com/office/drawing/2016/11/main" r:id="rId11"/>
              </a:ext>
            </a:extLst>
          </a:blip>
          <a:stretch>
            <a:fillRect/>
          </a:stretch>
        </p:blipFill>
        <p:spPr>
          <a:xfrm>
            <a:off x="4999683" y="4954490"/>
            <a:ext cx="2192634" cy="1480356"/>
          </a:xfrm>
          <a:prstGeom prst="rect">
            <a:avLst/>
          </a:prstGeom>
        </p:spPr>
      </p:pic>
      <p:sp>
        <p:nvSpPr>
          <p:cNvPr id="2" name="Oval 1" descr="oval">
            <a:extLst>
              <a:ext uri="{FF2B5EF4-FFF2-40B4-BE49-F238E27FC236}">
                <a16:creationId xmlns:a16="http://schemas.microsoft.com/office/drawing/2014/main" id="{E0556EF5-98D5-49AA-9838-6959AFBF7B6D}"/>
              </a:ext>
            </a:extLst>
          </p:cNvPr>
          <p:cNvSpPr/>
          <p:nvPr/>
        </p:nvSpPr>
        <p:spPr>
          <a:xfrm>
            <a:off x="4795706" y="2592676"/>
            <a:ext cx="2600587" cy="2444527"/>
          </a:xfrm>
          <a:prstGeom prst="ellipse">
            <a:avLst/>
          </a:prstGeom>
          <a:noFill/>
          <a:ln w="317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6" name="TextBox 5">
            <a:extLst>
              <a:ext uri="{FF2B5EF4-FFF2-40B4-BE49-F238E27FC236}">
                <a16:creationId xmlns:a16="http://schemas.microsoft.com/office/drawing/2014/main" id="{1759F23F-0A0C-4271-B1B8-426B43738EC4}"/>
              </a:ext>
            </a:extLst>
          </p:cNvPr>
          <p:cNvSpPr txBox="1"/>
          <p:nvPr/>
        </p:nvSpPr>
        <p:spPr>
          <a:xfrm>
            <a:off x="6988629" y="416629"/>
            <a:ext cx="491723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Arial"/>
                <a:sym typeface="Arial"/>
              </a:rPr>
              <a:t>In order to address buy-in, we first need to be able to communicate what educators are expected to DO when implementing PBIS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A67C06D-71F5-9C7F-34D7-C2AD8AE32EF1}"/>
              </a:ext>
            </a:extLst>
          </p:cNvPr>
          <p:cNvSpPr>
            <a:spLocks noGrp="1"/>
          </p:cNvSpPr>
          <p:nvPr>
            <p:ph type="title"/>
          </p:nvPr>
        </p:nvSpPr>
        <p:spPr/>
        <p:txBody>
          <a:bodyPr/>
          <a:lstStyle/>
          <a:p>
            <a:r>
              <a:rPr lang="en-US" b="1" dirty="0"/>
              <a:t>Action</a:t>
            </a:r>
            <a:r>
              <a:rPr lang="en-US" dirty="0"/>
              <a:t> Planning</a:t>
            </a:r>
          </a:p>
        </p:txBody>
      </p:sp>
      <p:sp>
        <p:nvSpPr>
          <p:cNvPr id="5" name="Content Placeholder 4">
            <a:extLst>
              <a:ext uri="{FF2B5EF4-FFF2-40B4-BE49-F238E27FC236}">
                <a16:creationId xmlns:a16="http://schemas.microsoft.com/office/drawing/2014/main" id="{307AC219-AA2D-CF87-B4AD-F0637E631C92}"/>
              </a:ext>
            </a:extLst>
          </p:cNvPr>
          <p:cNvSpPr>
            <a:spLocks noGrp="1"/>
          </p:cNvSpPr>
          <p:nvPr>
            <p:ph idx="1"/>
          </p:nvPr>
        </p:nvSpPr>
        <p:spPr/>
        <p:txBody>
          <a:bodyPr>
            <a:normAutofit fontScale="92500" lnSpcReduction="10000"/>
          </a:bodyPr>
          <a:lstStyle/>
          <a:p>
            <a:r>
              <a:rPr lang="en-US" dirty="0"/>
              <a:t>“Optimally effective planning interventions should adopt “if–then” plans, account for salient and relevant cues, include examples of cues, be guided rather than user-defined, and include boosters.” (Hager &amp; </a:t>
            </a:r>
            <a:r>
              <a:rPr lang="en-US" dirty="0" err="1"/>
              <a:t>Luszczynska</a:t>
            </a:r>
            <a:r>
              <a:rPr lang="en-US" dirty="0"/>
              <a:t> , 2014)</a:t>
            </a:r>
          </a:p>
          <a:p>
            <a:r>
              <a:rPr lang="en-US" b="1" dirty="0"/>
              <a:t>Step 1: Dedicated individual planning time</a:t>
            </a:r>
            <a:endParaRPr lang="en-US" dirty="0"/>
          </a:p>
          <a:p>
            <a:pPr lvl="1"/>
            <a:r>
              <a:rPr lang="en-US" dirty="0"/>
              <a:t>Time for each educator to review the specific expected practices and work out the </a:t>
            </a:r>
            <a:r>
              <a:rPr lang="en-US" b="1" dirty="0"/>
              <a:t>when, where, and how </a:t>
            </a:r>
            <a:r>
              <a:rPr lang="en-US" dirty="0"/>
              <a:t>in their own </a:t>
            </a:r>
            <a:r>
              <a:rPr lang="en-US" b="1" dirty="0"/>
              <a:t>schedule and setting</a:t>
            </a:r>
          </a:p>
          <a:p>
            <a:r>
              <a:rPr lang="en-US" b="1" dirty="0"/>
              <a:t>Step 2: Publicly shared commitments</a:t>
            </a:r>
            <a:endParaRPr lang="en-US" dirty="0"/>
          </a:p>
          <a:p>
            <a:pPr lvl="1"/>
            <a:r>
              <a:rPr lang="en-US" dirty="0"/>
              <a:t>In smaller groups (by grade, department), each educator shares their plan for implementation</a:t>
            </a:r>
          </a:p>
        </p:txBody>
      </p:sp>
    </p:spTree>
    <p:extLst>
      <p:ext uri="{BB962C8B-B14F-4D97-AF65-F5344CB8AC3E}">
        <p14:creationId xmlns:p14="http://schemas.microsoft.com/office/powerpoint/2010/main" val="274957806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00CD89-FD69-9765-8063-5ACC9A1A50BB}"/>
              </a:ext>
            </a:extLst>
          </p:cNvPr>
          <p:cNvSpPr>
            <a:spLocks noGrp="1"/>
          </p:cNvSpPr>
          <p:nvPr>
            <p:ph type="title"/>
          </p:nvPr>
        </p:nvSpPr>
        <p:spPr/>
        <p:txBody>
          <a:bodyPr/>
          <a:lstStyle/>
          <a:p>
            <a:r>
              <a:rPr lang="en-US" b="1" dirty="0"/>
              <a:t>Coping</a:t>
            </a:r>
            <a:r>
              <a:rPr lang="en-US" dirty="0"/>
              <a:t> Planning</a:t>
            </a:r>
          </a:p>
        </p:txBody>
      </p:sp>
      <p:sp>
        <p:nvSpPr>
          <p:cNvPr id="3" name="Content Placeholder 2">
            <a:extLst>
              <a:ext uri="{FF2B5EF4-FFF2-40B4-BE49-F238E27FC236}">
                <a16:creationId xmlns:a16="http://schemas.microsoft.com/office/drawing/2014/main" id="{FF9C5528-7271-3563-AFEA-3905F18A108F}"/>
              </a:ext>
            </a:extLst>
          </p:cNvPr>
          <p:cNvSpPr>
            <a:spLocks noGrp="1"/>
          </p:cNvSpPr>
          <p:nvPr>
            <p:ph idx="1"/>
          </p:nvPr>
        </p:nvSpPr>
        <p:spPr/>
        <p:txBody>
          <a:bodyPr/>
          <a:lstStyle/>
          <a:p>
            <a:r>
              <a:rPr lang="en-US" dirty="0"/>
              <a:t>After initial action planning…</a:t>
            </a:r>
          </a:p>
          <a:p>
            <a:r>
              <a:rPr lang="en-US" b="1" dirty="0"/>
              <a:t>Dedicated individual planning time</a:t>
            </a:r>
            <a:r>
              <a:rPr lang="en-US" dirty="0"/>
              <a:t> to work out </a:t>
            </a:r>
          </a:p>
          <a:p>
            <a:pPr lvl="1"/>
            <a:r>
              <a:rPr lang="en-US" dirty="0"/>
              <a:t>Likely impediments</a:t>
            </a:r>
          </a:p>
          <a:p>
            <a:pPr lvl="1"/>
            <a:r>
              <a:rPr lang="en-US" dirty="0"/>
              <a:t>Potential solutions to impediments</a:t>
            </a:r>
          </a:p>
        </p:txBody>
      </p:sp>
    </p:spTree>
    <p:extLst>
      <p:ext uri="{BB962C8B-B14F-4D97-AF65-F5344CB8AC3E}">
        <p14:creationId xmlns:p14="http://schemas.microsoft.com/office/powerpoint/2010/main" val="334421797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Belt, necktie, and a wrapped box on top of a wood table">
            <a:extLst>
              <a:ext uri="{FF2B5EF4-FFF2-40B4-BE49-F238E27FC236}">
                <a16:creationId xmlns:a16="http://schemas.microsoft.com/office/drawing/2014/main" id="{C19291A0-9303-75D8-A55A-86C5C536EB52}"/>
              </a:ext>
            </a:extLst>
          </p:cNvPr>
          <p:cNvPicPr>
            <a:picLocks noChangeAspect="1"/>
          </p:cNvPicPr>
          <p:nvPr/>
        </p:nvPicPr>
        <p:blipFill rotWithShape="1">
          <a:blip r:embed="rId2" cstate="screen">
            <a:alphaModFix amt="50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4" name="Title 3">
            <a:extLst>
              <a:ext uri="{FF2B5EF4-FFF2-40B4-BE49-F238E27FC236}">
                <a16:creationId xmlns:a16="http://schemas.microsoft.com/office/drawing/2014/main" id="{988CE45A-06B1-BEC0-DE52-9ED171F1D4E2}"/>
              </a:ext>
            </a:extLst>
          </p:cNvPr>
          <p:cNvSpPr>
            <a:spLocks noGrp="1"/>
          </p:cNvSpPr>
          <p:nvPr>
            <p:ph type="title"/>
          </p:nvPr>
        </p:nvSpPr>
        <p:spPr>
          <a:xfrm>
            <a:off x="2015069" y="2647950"/>
            <a:ext cx="4747681" cy="927170"/>
          </a:xfrm>
          <a:solidFill>
            <a:schemeClr val="tx1"/>
          </a:solidFill>
        </p:spPr>
        <p:txBody>
          <a:bodyPr/>
          <a:lstStyle/>
          <a:p>
            <a:r>
              <a:rPr lang="en-US" dirty="0">
                <a:solidFill>
                  <a:schemeClr val="bg1"/>
                </a:solidFill>
              </a:rPr>
              <a:t>Wrapping Up</a:t>
            </a:r>
          </a:p>
        </p:txBody>
      </p:sp>
    </p:spTree>
    <p:extLst>
      <p:ext uri="{BB962C8B-B14F-4D97-AF65-F5344CB8AC3E}">
        <p14:creationId xmlns:p14="http://schemas.microsoft.com/office/powerpoint/2010/main" val="1669982654"/>
      </p:ext>
    </p:extLst>
  </p:cSld>
  <p:clrMapOvr>
    <a:overrideClrMapping bg1="dk1" tx1="lt1" bg2="dk2" tx2="lt2" accent1="accent1" accent2="accent2" accent3="accent3" accent4="accent4" accent5="accent5" accent6="accent6" hlink="hlink" folHlink="folHlink"/>
  </p:clrMapOvr>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20B4C6C-6168-5E24-F0A6-4594711FC6DE}"/>
              </a:ext>
            </a:extLst>
          </p:cNvPr>
          <p:cNvSpPr>
            <a:spLocks noGrp="1"/>
          </p:cNvSpPr>
          <p:nvPr>
            <p:ph type="title"/>
          </p:nvPr>
        </p:nvSpPr>
        <p:spPr>
          <a:xfrm>
            <a:off x="913775" y="618517"/>
            <a:ext cx="3620125" cy="1596177"/>
          </a:xfrm>
        </p:spPr>
        <p:txBody>
          <a:bodyPr/>
          <a:lstStyle/>
          <a:p>
            <a:r>
              <a:rPr lang="en-US" dirty="0"/>
              <a:t>Buy-In is…</a:t>
            </a:r>
          </a:p>
        </p:txBody>
      </p:sp>
      <p:sp>
        <p:nvSpPr>
          <p:cNvPr id="5" name="Content Placeholder 4">
            <a:extLst>
              <a:ext uri="{FF2B5EF4-FFF2-40B4-BE49-F238E27FC236}">
                <a16:creationId xmlns:a16="http://schemas.microsoft.com/office/drawing/2014/main" id="{AC1E0F6A-9E71-3096-6360-F0F27AE49C9A}"/>
              </a:ext>
            </a:extLst>
          </p:cNvPr>
          <p:cNvSpPr>
            <a:spLocks noGrp="1"/>
          </p:cNvSpPr>
          <p:nvPr>
            <p:ph idx="1"/>
          </p:nvPr>
        </p:nvSpPr>
        <p:spPr>
          <a:xfrm>
            <a:off x="913775" y="2367093"/>
            <a:ext cx="3620125" cy="3424107"/>
          </a:xfrm>
        </p:spPr>
        <p:txBody>
          <a:bodyPr/>
          <a:lstStyle/>
          <a:p>
            <a:r>
              <a:rPr lang="en-US" dirty="0"/>
              <a:t>Reported to be important to implementation</a:t>
            </a:r>
          </a:p>
          <a:p>
            <a:r>
              <a:rPr lang="en-US" dirty="0"/>
              <a:t>Multi-faceted</a:t>
            </a:r>
          </a:p>
          <a:p>
            <a:r>
              <a:rPr lang="en-US" dirty="0"/>
              <a:t>On a continuum</a:t>
            </a:r>
          </a:p>
          <a:p>
            <a:r>
              <a:rPr lang="en-US" dirty="0"/>
              <a:t>Not well-researched</a:t>
            </a:r>
          </a:p>
          <a:p>
            <a:endParaRPr lang="en-US" dirty="0"/>
          </a:p>
        </p:txBody>
      </p:sp>
      <p:pic>
        <p:nvPicPr>
          <p:cNvPr id="7" name="Picture 6" descr="Calculator, pen, compass, money and a paper with graphs printed on it">
            <a:extLst>
              <a:ext uri="{FF2B5EF4-FFF2-40B4-BE49-F238E27FC236}">
                <a16:creationId xmlns:a16="http://schemas.microsoft.com/office/drawing/2014/main" id="{17CEFEB8-5BC3-745B-D3BF-B205C39D473F}"/>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b="-1"/>
          <a:stretch/>
        </p:blipFill>
        <p:spPr>
          <a:xfrm>
            <a:off x="4712842" y="10"/>
            <a:ext cx="7479157" cy="6857990"/>
          </a:xfrm>
          <a:prstGeom prst="rect">
            <a:avLst/>
          </a:prstGeom>
        </p:spPr>
      </p:pic>
    </p:spTree>
    <p:extLst>
      <p:ext uri="{BB962C8B-B14F-4D97-AF65-F5344CB8AC3E}">
        <p14:creationId xmlns:p14="http://schemas.microsoft.com/office/powerpoint/2010/main" val="41457138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0000"/>
                <a:lumMod val="110000"/>
              </a:schemeClr>
            </a:gs>
            <a:gs pos="100000">
              <a:schemeClr val="bg1">
                <a:shade val="64000"/>
                <a:lumMod val="88000"/>
              </a:schemeClr>
            </a:gs>
          </a:gsLst>
          <a:lin ang="5400000" scaled="0"/>
        </a:gradFill>
        <a:effectLst/>
      </p:bgPr>
    </p:bg>
    <p:spTree>
      <p:nvGrpSpPr>
        <p:cNvPr id="1" name=""/>
        <p:cNvGrpSpPr/>
        <p:nvPr/>
      </p:nvGrpSpPr>
      <p:grpSpPr>
        <a:xfrm>
          <a:off x="0" y="0"/>
          <a:ext cx="0" cy="0"/>
          <a:chOff x="0" y="0"/>
          <a:chExt cx="0" cy="0"/>
        </a:xfrm>
      </p:grpSpPr>
      <p:pic>
        <p:nvPicPr>
          <p:cNvPr id="5" name="Picture 4" descr="people working in business attire holding coffee, ipads and smartphones">
            <a:extLst>
              <a:ext uri="{FF2B5EF4-FFF2-40B4-BE49-F238E27FC236}">
                <a16:creationId xmlns:a16="http://schemas.microsoft.com/office/drawing/2014/main" id="{C5FFC83C-FC9D-1A6E-6BCB-C11B6E63E05E}"/>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10"/>
            <a:ext cx="7479157" cy="6857990"/>
          </a:xfrm>
          <a:prstGeom prst="rect">
            <a:avLst/>
          </a:prstGeom>
        </p:spPr>
      </p:pic>
      <p:sp>
        <p:nvSpPr>
          <p:cNvPr id="2" name="Title 1">
            <a:extLst>
              <a:ext uri="{FF2B5EF4-FFF2-40B4-BE49-F238E27FC236}">
                <a16:creationId xmlns:a16="http://schemas.microsoft.com/office/drawing/2014/main" id="{312C076B-BBF3-911B-C760-5F2C23AF37B1}"/>
              </a:ext>
            </a:extLst>
          </p:cNvPr>
          <p:cNvSpPr>
            <a:spLocks noGrp="1"/>
          </p:cNvSpPr>
          <p:nvPr>
            <p:ph type="title"/>
          </p:nvPr>
        </p:nvSpPr>
        <p:spPr>
          <a:xfrm>
            <a:off x="7892479" y="66068"/>
            <a:ext cx="3886200" cy="867383"/>
          </a:xfrm>
        </p:spPr>
        <p:txBody>
          <a:bodyPr>
            <a:normAutofit fontScale="90000"/>
          </a:bodyPr>
          <a:lstStyle/>
          <a:p>
            <a:r>
              <a:rPr lang="en-US" dirty="0"/>
              <a:t>To address Buy-In</a:t>
            </a:r>
          </a:p>
        </p:txBody>
      </p:sp>
      <p:sp>
        <p:nvSpPr>
          <p:cNvPr id="3" name="Content Placeholder 2">
            <a:extLst>
              <a:ext uri="{FF2B5EF4-FFF2-40B4-BE49-F238E27FC236}">
                <a16:creationId xmlns:a16="http://schemas.microsoft.com/office/drawing/2014/main" id="{127BA359-76D4-2552-FA5D-B37BEA7350B3}"/>
              </a:ext>
            </a:extLst>
          </p:cNvPr>
          <p:cNvSpPr>
            <a:spLocks noGrp="1"/>
          </p:cNvSpPr>
          <p:nvPr>
            <p:ph idx="1"/>
          </p:nvPr>
        </p:nvSpPr>
        <p:spPr>
          <a:xfrm>
            <a:off x="7479158" y="933452"/>
            <a:ext cx="4712842" cy="5695950"/>
          </a:xfrm>
        </p:spPr>
        <p:txBody>
          <a:bodyPr>
            <a:noAutofit/>
          </a:bodyPr>
          <a:lstStyle/>
          <a:p>
            <a:r>
              <a:rPr lang="en-US" sz="1800" dirty="0"/>
              <a:t>Determine if the problem is Pre-Intention (buy-in) or Post-Intention (action)</a:t>
            </a:r>
          </a:p>
          <a:p>
            <a:r>
              <a:rPr lang="en-US" sz="1800" dirty="0"/>
              <a:t>Use general solutions, such as</a:t>
            </a:r>
          </a:p>
          <a:p>
            <a:pPr lvl="1"/>
            <a:r>
              <a:rPr lang="en-US" sz="1600" dirty="0"/>
              <a:t>Ensure Voice in PBIS</a:t>
            </a:r>
          </a:p>
          <a:p>
            <a:pPr lvl="1"/>
            <a:r>
              <a:rPr lang="en-US" sz="1600" dirty="0"/>
              <a:t>Increase knowledge of PBIS (outcomes and practices)</a:t>
            </a:r>
          </a:p>
          <a:p>
            <a:r>
              <a:rPr lang="en-US" sz="1800" dirty="0"/>
              <a:t>Consider solutions that target specific problems</a:t>
            </a:r>
          </a:p>
          <a:p>
            <a:pPr lvl="1"/>
            <a:r>
              <a:rPr lang="en-US" sz="1600" dirty="0"/>
              <a:t>Professional Identity</a:t>
            </a:r>
          </a:p>
          <a:p>
            <a:pPr lvl="1"/>
            <a:r>
              <a:rPr lang="en-US" sz="1600" dirty="0"/>
              <a:t>Attitudes Toward Implementation</a:t>
            </a:r>
          </a:p>
          <a:p>
            <a:pPr lvl="1"/>
            <a:r>
              <a:rPr lang="en-US" sz="1600" dirty="0"/>
              <a:t>Social Norms &amp; Expectations for Implementation</a:t>
            </a:r>
          </a:p>
          <a:p>
            <a:pPr lvl="1"/>
            <a:r>
              <a:rPr lang="en-US" sz="1600" dirty="0"/>
              <a:t>Self-Efficacy for Implementation</a:t>
            </a:r>
          </a:p>
          <a:p>
            <a:r>
              <a:rPr lang="en-US" sz="1800" dirty="0"/>
              <a:t>Review and consider general advice on PBIS websites</a:t>
            </a:r>
          </a:p>
        </p:txBody>
      </p:sp>
    </p:spTree>
    <p:extLst>
      <p:ext uri="{BB962C8B-B14F-4D97-AF65-F5344CB8AC3E}">
        <p14:creationId xmlns:p14="http://schemas.microsoft.com/office/powerpoint/2010/main" val="16280965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descr="Aerial view of a highway near the ocean">
            <a:extLst>
              <a:ext uri="{FF2B5EF4-FFF2-40B4-BE49-F238E27FC236}">
                <a16:creationId xmlns:a16="http://schemas.microsoft.com/office/drawing/2014/main" id="{14A8BEED-2767-212E-571D-F9A8E3AC65CA}"/>
              </a:ext>
            </a:extLst>
          </p:cNvPr>
          <p:cNvPicPr>
            <a:picLocks noChangeAspect="1"/>
          </p:cNvPicPr>
          <p:nvPr/>
        </p:nvPicPr>
        <p:blipFill rotWithShape="1">
          <a:blip r:embed="rId2" cstate="screen">
            <a:alphaModFix amt="45000"/>
            <a:extLst>
              <a:ext uri="{28A0092B-C50C-407E-A947-70E740481C1C}">
                <a14:useLocalDpi xmlns:a14="http://schemas.microsoft.com/office/drawing/2010/main"/>
              </a:ext>
            </a:extLst>
          </a:blip>
          <a:srcRect/>
          <a:stretch/>
        </p:blipFill>
        <p:spPr>
          <a:xfrm>
            <a:off x="20" y="10"/>
            <a:ext cx="12191980" cy="6857990"/>
          </a:xfrm>
          <a:prstGeom prst="rect">
            <a:avLst/>
          </a:prstGeom>
        </p:spPr>
      </p:pic>
      <p:sp>
        <p:nvSpPr>
          <p:cNvPr id="4" name="Title 3">
            <a:extLst>
              <a:ext uri="{FF2B5EF4-FFF2-40B4-BE49-F238E27FC236}">
                <a16:creationId xmlns:a16="http://schemas.microsoft.com/office/drawing/2014/main" id="{0851D92B-9455-D81F-D3D4-9188557ACF94}"/>
              </a:ext>
            </a:extLst>
          </p:cNvPr>
          <p:cNvSpPr>
            <a:spLocks noGrp="1"/>
          </p:cNvSpPr>
          <p:nvPr>
            <p:ph type="title"/>
          </p:nvPr>
        </p:nvSpPr>
        <p:spPr/>
        <p:txBody>
          <a:bodyPr anchor="ctr">
            <a:normAutofit/>
          </a:bodyPr>
          <a:lstStyle/>
          <a:p>
            <a:pPr algn="ctr"/>
            <a:r>
              <a:rPr lang="en-US" sz="8000" b="1" dirty="0"/>
              <a:t>Thank you</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543478211"/>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12" name="Google Shape;212;g11f4f7aefb3_1_10"/>
          <p:cNvSpPr txBox="1"/>
          <p:nvPr/>
        </p:nvSpPr>
        <p:spPr>
          <a:xfrm>
            <a:off x="5139766" y="2676906"/>
            <a:ext cx="6578800" cy="3494955"/>
          </a:xfrm>
          <a:prstGeom prst="rect">
            <a:avLst/>
          </a:prstGeom>
          <a:noFill/>
          <a:ln>
            <a:noFill/>
          </a:ln>
        </p:spPr>
        <p:txBody>
          <a:bodyPr spcFirstLastPara="1" wrap="square" lIns="121900" tIns="121900" rIns="121900" bIns="121900" anchor="t" anchorCtr="0">
            <a:spAutoFit/>
          </a:bodyPr>
          <a:lstStyle/>
          <a:p>
            <a:pPr>
              <a:lnSpc>
                <a:spcPct val="90000"/>
              </a:lnSpc>
              <a:spcBef>
                <a:spcPts val="1333"/>
              </a:spcBef>
            </a:pPr>
            <a:r>
              <a:rPr lang="en" sz="3067" dirty="0">
                <a:solidFill>
                  <a:schemeClr val="dk1"/>
                </a:solidFill>
                <a:latin typeface="Open Sans"/>
                <a:ea typeface="Open Sans"/>
                <a:cs typeface="Open Sans"/>
                <a:sym typeface="Open Sans"/>
              </a:rPr>
              <a:t>Lyon and Cook (2019) note that research in implementation science has differentiated IMPLEMENTATION FIDELITY from INTERVENTION FIDELITY</a:t>
            </a:r>
            <a:endParaRPr sz="3067" dirty="0">
              <a:solidFill>
                <a:schemeClr val="dk1"/>
              </a:solidFill>
              <a:latin typeface="Open Sans"/>
              <a:ea typeface="Open Sans"/>
              <a:cs typeface="Open Sans"/>
              <a:sym typeface="Open Sans"/>
            </a:endParaRPr>
          </a:p>
          <a:p>
            <a:pPr>
              <a:lnSpc>
                <a:spcPct val="90000"/>
              </a:lnSpc>
              <a:spcBef>
                <a:spcPts val="1333"/>
              </a:spcBef>
            </a:pPr>
            <a:r>
              <a:rPr lang="en" sz="2533" dirty="0">
                <a:solidFill>
                  <a:schemeClr val="dk1"/>
                </a:solidFill>
                <a:latin typeface="Open Sans"/>
                <a:ea typeface="Open Sans"/>
                <a:cs typeface="Open Sans"/>
                <a:sym typeface="Open Sans"/>
              </a:rPr>
              <a:t>•</a:t>
            </a:r>
            <a:r>
              <a:rPr lang="en" sz="2533" b="1" dirty="0">
                <a:solidFill>
                  <a:schemeClr val="dk1"/>
                </a:solidFill>
                <a:latin typeface="Open Sans"/>
                <a:ea typeface="Open Sans"/>
                <a:cs typeface="Open Sans"/>
                <a:sym typeface="Open Sans"/>
              </a:rPr>
              <a:t>Implementation Fidelity </a:t>
            </a:r>
            <a:r>
              <a:rPr lang="en" sz="2533" dirty="0">
                <a:solidFill>
                  <a:schemeClr val="dk1"/>
                </a:solidFill>
                <a:latin typeface="Open Sans"/>
                <a:ea typeface="Open Sans"/>
                <a:cs typeface="Open Sans"/>
                <a:sym typeface="Open Sans"/>
              </a:rPr>
              <a:t>aligns with ICs</a:t>
            </a:r>
            <a:endParaRPr sz="2533" dirty="0">
              <a:solidFill>
                <a:schemeClr val="dk1"/>
              </a:solidFill>
              <a:latin typeface="Open Sans"/>
              <a:ea typeface="Open Sans"/>
              <a:cs typeface="Open Sans"/>
              <a:sym typeface="Open Sans"/>
            </a:endParaRPr>
          </a:p>
          <a:p>
            <a:pPr>
              <a:lnSpc>
                <a:spcPct val="90000"/>
              </a:lnSpc>
              <a:spcBef>
                <a:spcPts val="667"/>
              </a:spcBef>
            </a:pPr>
            <a:r>
              <a:rPr lang="en" sz="2533" dirty="0">
                <a:solidFill>
                  <a:schemeClr val="dk1"/>
                </a:solidFill>
                <a:latin typeface="Open Sans"/>
                <a:ea typeface="Open Sans"/>
                <a:cs typeface="Open Sans"/>
                <a:sym typeface="Open Sans"/>
              </a:rPr>
              <a:t>•</a:t>
            </a:r>
            <a:r>
              <a:rPr lang="en" sz="2533" b="1" dirty="0">
                <a:solidFill>
                  <a:schemeClr val="dk1"/>
                </a:solidFill>
                <a:latin typeface="Open Sans"/>
                <a:ea typeface="Open Sans"/>
                <a:cs typeface="Open Sans"/>
                <a:sym typeface="Open Sans"/>
              </a:rPr>
              <a:t>Intervention Fidelity </a:t>
            </a:r>
            <a:r>
              <a:rPr lang="en" sz="2533" dirty="0">
                <a:solidFill>
                  <a:schemeClr val="dk1"/>
                </a:solidFill>
                <a:latin typeface="Open Sans"/>
                <a:ea typeface="Open Sans"/>
                <a:cs typeface="Open Sans"/>
                <a:sym typeface="Open Sans"/>
              </a:rPr>
              <a:t>aligns with PEs</a:t>
            </a:r>
            <a:endParaRPr sz="2533" dirty="0">
              <a:solidFill>
                <a:schemeClr val="dk1"/>
              </a:solidFill>
              <a:latin typeface="Open Sans"/>
              <a:ea typeface="Open Sans"/>
              <a:cs typeface="Open Sans"/>
              <a:sym typeface="Open Sans"/>
            </a:endParaRPr>
          </a:p>
        </p:txBody>
      </p:sp>
      <p:sp>
        <p:nvSpPr>
          <p:cNvPr id="208" name="Google Shape;208;g11f4f7aefb3_1_10"/>
          <p:cNvSpPr txBox="1">
            <a:spLocks noGrp="1"/>
          </p:cNvSpPr>
          <p:nvPr>
            <p:ph type="title"/>
          </p:nvPr>
        </p:nvSpPr>
        <p:spPr>
          <a:xfrm>
            <a:off x="838200" y="365125"/>
            <a:ext cx="10515600" cy="1044575"/>
          </a:xfrm>
        </p:spPr>
        <p:txBody>
          <a:bodyPr>
            <a:normAutofit/>
          </a:bodyPr>
          <a:lstStyle/>
          <a:p>
            <a:r>
              <a:rPr lang="fr-FR" sz="4000" b="1" dirty="0" err="1"/>
              <a:t>Implementation</a:t>
            </a:r>
            <a:r>
              <a:rPr lang="fr-FR" sz="4000" b="1" dirty="0"/>
              <a:t> Component vs. Practice </a:t>
            </a:r>
            <a:r>
              <a:rPr lang="fr-FR" sz="4000" b="1" dirty="0" err="1"/>
              <a:t>Element</a:t>
            </a:r>
            <a:endParaRPr lang="fr-FR" sz="4000" b="1" dirty="0"/>
          </a:p>
        </p:txBody>
      </p:sp>
      <p:sp>
        <p:nvSpPr>
          <p:cNvPr id="213" name="Google Shape;213;g11f4f7aefb3_1_10" descr="Yellow circle background for implementation component vs. practice element">
            <a:extLst>
              <a:ext uri="{C183D7F6-B498-43B3-948B-1728B52AA6E4}">
                <adec:decorative xmlns:adec="http://schemas.microsoft.com/office/drawing/2017/decorative" val="1"/>
              </a:ext>
            </a:extLst>
          </p:cNvPr>
          <p:cNvSpPr/>
          <p:nvPr/>
        </p:nvSpPr>
        <p:spPr>
          <a:xfrm>
            <a:off x="289833" y="1497061"/>
            <a:ext cx="4714800" cy="4674800"/>
          </a:xfrm>
          <a:prstGeom prst="ellipse">
            <a:avLst/>
          </a:prstGeom>
          <a:solidFill>
            <a:srgbClr val="FF9900"/>
          </a:solidFill>
          <a:ln>
            <a:noFill/>
          </a:ln>
        </p:spPr>
        <p:txBody>
          <a:bodyPr spcFirstLastPara="1" wrap="square" lIns="121900" tIns="121900" rIns="121900" bIns="121900" anchor="ctr" anchorCtr="0">
            <a:noAutofit/>
          </a:bodyPr>
          <a:lstStyle/>
          <a:p>
            <a:endParaRPr sz="2400"/>
          </a:p>
        </p:txBody>
      </p:sp>
      <p:sp>
        <p:nvSpPr>
          <p:cNvPr id="215" name="Google Shape;215;g11f4f7aefb3_1_10"/>
          <p:cNvSpPr txBox="1"/>
          <p:nvPr/>
        </p:nvSpPr>
        <p:spPr>
          <a:xfrm>
            <a:off x="376132" y="2480264"/>
            <a:ext cx="4542201" cy="2708393"/>
          </a:xfrm>
          <a:prstGeom prst="rect">
            <a:avLst/>
          </a:prstGeom>
          <a:noFill/>
          <a:ln>
            <a:noFill/>
          </a:ln>
        </p:spPr>
        <p:txBody>
          <a:bodyPr spcFirstLastPara="1" wrap="square" lIns="121900" tIns="121900" rIns="121900" bIns="121900" anchor="t" anchorCtr="0">
            <a:spAutoFit/>
          </a:bodyPr>
          <a:lstStyle/>
          <a:p>
            <a:pPr algn="ctr"/>
            <a:r>
              <a:rPr lang="en" sz="4000" b="1" dirty="0">
                <a:solidFill>
                  <a:srgbClr val="FFFFFF"/>
                </a:solidFill>
                <a:latin typeface="Economica"/>
                <a:ea typeface="Economica"/>
                <a:cs typeface="Economica"/>
                <a:sym typeface="Economica"/>
              </a:rPr>
              <a:t>Implementation Component</a:t>
            </a:r>
            <a:endParaRPr sz="4000" b="1" dirty="0">
              <a:solidFill>
                <a:srgbClr val="FFFFFF"/>
              </a:solidFill>
              <a:latin typeface="Economica"/>
              <a:ea typeface="Economica"/>
              <a:cs typeface="Economica"/>
              <a:sym typeface="Economica"/>
            </a:endParaRPr>
          </a:p>
          <a:p>
            <a:pPr algn="ctr"/>
            <a:r>
              <a:rPr lang="en" sz="4000" dirty="0">
                <a:solidFill>
                  <a:srgbClr val="FFFFFF"/>
                </a:solidFill>
                <a:latin typeface="Economica"/>
                <a:ea typeface="Economica"/>
                <a:cs typeface="Economica"/>
                <a:sym typeface="Economica"/>
              </a:rPr>
              <a:t>vs</a:t>
            </a:r>
            <a:endParaRPr sz="4000" dirty="0">
              <a:solidFill>
                <a:srgbClr val="FFFFFF"/>
              </a:solidFill>
              <a:latin typeface="Economica"/>
              <a:ea typeface="Economica"/>
              <a:cs typeface="Economica"/>
              <a:sym typeface="Economica"/>
            </a:endParaRPr>
          </a:p>
          <a:p>
            <a:pPr algn="ctr"/>
            <a:r>
              <a:rPr lang="en" sz="4000" b="1" dirty="0">
                <a:solidFill>
                  <a:srgbClr val="FFFFFF"/>
                </a:solidFill>
                <a:latin typeface="Economica"/>
                <a:ea typeface="Economica"/>
                <a:cs typeface="Economica"/>
                <a:sym typeface="Economica"/>
              </a:rPr>
              <a:t>Practice Element</a:t>
            </a:r>
            <a:endParaRPr sz="1600" dirty="0">
              <a:latin typeface="Economica"/>
              <a:ea typeface="Economica"/>
              <a:cs typeface="Economica"/>
              <a:sym typeface="Economica"/>
            </a:endParaRPr>
          </a:p>
        </p:txBody>
      </p:sp>
    </p:spTree>
    <p:extLst>
      <p:ext uri="{BB962C8B-B14F-4D97-AF65-F5344CB8AC3E}">
        <p14:creationId xmlns:p14="http://schemas.microsoft.com/office/powerpoint/2010/main" val="13443684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1CC590A6-9FDA-4B21-866C-130967E92766}"/>
              </a:ext>
            </a:extLst>
          </p:cNvPr>
          <p:cNvSpPr>
            <a:spLocks noGrp="1"/>
          </p:cNvSpPr>
          <p:nvPr>
            <p:ph type="title"/>
          </p:nvPr>
        </p:nvSpPr>
        <p:spPr>
          <a:xfrm>
            <a:off x="438856" y="293511"/>
            <a:ext cx="10972800" cy="1016000"/>
          </a:xfrm>
        </p:spPr>
        <p:txBody>
          <a:bodyPr/>
          <a:lstStyle/>
          <a:p>
            <a:pPr algn="ctr"/>
            <a:r>
              <a:rPr lang="en-US" altLang="en-US" dirty="0"/>
              <a:t>Key terms</a:t>
            </a:r>
          </a:p>
        </p:txBody>
      </p:sp>
      <p:graphicFrame>
        <p:nvGraphicFramePr>
          <p:cNvPr id="4" name="Content Placeholder 4" descr="Table of key terms">
            <a:extLst>
              <a:ext uri="{FF2B5EF4-FFF2-40B4-BE49-F238E27FC236}">
                <a16:creationId xmlns:a16="http://schemas.microsoft.com/office/drawing/2014/main" id="{78D37168-1AED-489F-9005-757E05C75A42}"/>
              </a:ext>
            </a:extLst>
          </p:cNvPr>
          <p:cNvGraphicFramePr>
            <a:graphicFrameLocks/>
          </p:cNvGraphicFramePr>
          <p:nvPr>
            <p:extLst>
              <p:ext uri="{D42A27DB-BD31-4B8C-83A1-F6EECF244321}">
                <p14:modId xmlns:p14="http://schemas.microsoft.com/office/powerpoint/2010/main" val="3931339493"/>
              </p:ext>
            </p:extLst>
          </p:nvPr>
        </p:nvGraphicFramePr>
        <p:xfrm>
          <a:off x="829733" y="1193127"/>
          <a:ext cx="10532534" cy="5186624"/>
        </p:xfrm>
        <a:graphic>
          <a:graphicData uri="http://schemas.openxmlformats.org/drawingml/2006/table">
            <a:tbl>
              <a:tblPr firstRow="1" bandRow="1">
                <a:tableStyleId>{5C22544A-7EE6-4342-B048-85BDC9FD1C3A}</a:tableStyleId>
              </a:tblPr>
              <a:tblGrid>
                <a:gridCol w="2016104">
                  <a:extLst>
                    <a:ext uri="{9D8B030D-6E8A-4147-A177-3AD203B41FA5}">
                      <a16:colId xmlns:a16="http://schemas.microsoft.com/office/drawing/2014/main" val="20000"/>
                    </a:ext>
                  </a:extLst>
                </a:gridCol>
                <a:gridCol w="5019869">
                  <a:extLst>
                    <a:ext uri="{9D8B030D-6E8A-4147-A177-3AD203B41FA5}">
                      <a16:colId xmlns:a16="http://schemas.microsoft.com/office/drawing/2014/main" val="20001"/>
                    </a:ext>
                  </a:extLst>
                </a:gridCol>
                <a:gridCol w="1819470">
                  <a:extLst>
                    <a:ext uri="{9D8B030D-6E8A-4147-A177-3AD203B41FA5}">
                      <a16:colId xmlns:a16="http://schemas.microsoft.com/office/drawing/2014/main" val="20002"/>
                    </a:ext>
                  </a:extLst>
                </a:gridCol>
                <a:gridCol w="1677091">
                  <a:extLst>
                    <a:ext uri="{9D8B030D-6E8A-4147-A177-3AD203B41FA5}">
                      <a16:colId xmlns:a16="http://schemas.microsoft.com/office/drawing/2014/main" val="2350978162"/>
                    </a:ext>
                  </a:extLst>
                </a:gridCol>
              </a:tblGrid>
              <a:tr h="460643">
                <a:tc>
                  <a:txBody>
                    <a:bodyPr/>
                    <a:lstStyle/>
                    <a:p>
                      <a:r>
                        <a:rPr lang="en-US" sz="2500" dirty="0">
                          <a:solidFill>
                            <a:schemeClr val="bg1"/>
                          </a:solidFill>
                        </a:rPr>
                        <a:t>Terms</a:t>
                      </a:r>
                    </a:p>
                  </a:txBody>
                  <a:tcPr marL="81287" marR="81287" marT="40633" marB="40633"/>
                </a:tc>
                <a:tc>
                  <a:txBody>
                    <a:bodyPr/>
                    <a:lstStyle/>
                    <a:p>
                      <a:r>
                        <a:rPr lang="en-US" sz="2500" dirty="0"/>
                        <a:t>Definition</a:t>
                      </a:r>
                      <a:r>
                        <a:rPr lang="en-US" sz="2500" baseline="0" dirty="0"/>
                        <a:t> </a:t>
                      </a:r>
                      <a:endParaRPr lang="en-US" sz="2500" dirty="0"/>
                    </a:p>
                  </a:txBody>
                  <a:tcPr marL="81287" marR="81287" marT="40633" marB="40633"/>
                </a:tc>
                <a:tc>
                  <a:txBody>
                    <a:bodyPr/>
                    <a:lstStyle/>
                    <a:p>
                      <a:r>
                        <a:rPr lang="en-US" sz="2500" dirty="0"/>
                        <a:t>Actors</a:t>
                      </a:r>
                    </a:p>
                  </a:txBody>
                  <a:tcPr marL="81287" marR="81287" marT="40633" marB="40633"/>
                </a:tc>
                <a:tc>
                  <a:txBody>
                    <a:bodyPr/>
                    <a:lstStyle/>
                    <a:p>
                      <a:r>
                        <a:rPr lang="en-US" sz="2500" dirty="0"/>
                        <a:t>Recipients</a:t>
                      </a:r>
                    </a:p>
                  </a:txBody>
                  <a:tcPr marL="81287" marR="81287" marT="40633" marB="40633"/>
                </a:tc>
                <a:extLst>
                  <a:ext uri="{0D108BD9-81ED-4DB2-BD59-A6C34878D82A}">
                    <a16:rowId xmlns:a16="http://schemas.microsoft.com/office/drawing/2014/main" val="10000"/>
                  </a:ext>
                </a:extLst>
              </a:tr>
              <a:tr h="1056807">
                <a:tc>
                  <a:txBody>
                    <a:bodyPr/>
                    <a:lstStyle/>
                    <a:p>
                      <a:r>
                        <a:rPr lang="en-US" sz="2100" b="1" dirty="0"/>
                        <a:t>Core Features</a:t>
                      </a:r>
                    </a:p>
                  </a:txBody>
                  <a:tcPr marL="81287" marR="81287" marT="40633" marB="40633"/>
                </a:tc>
                <a:tc>
                  <a:txBody>
                    <a:bodyPr/>
                    <a:lstStyle/>
                    <a:p>
                      <a:r>
                        <a:rPr lang="en-US" sz="2100" b="0" i="0" u="none" strike="noStrike" kern="1200" dirty="0">
                          <a:solidFill>
                            <a:schemeClr val="dk1"/>
                          </a:solidFill>
                          <a:effectLst/>
                          <a:latin typeface="+mn-lt"/>
                          <a:ea typeface="+mn-ea"/>
                          <a:cs typeface="+mn-cs"/>
                        </a:rPr>
                        <a:t>Inclusive of all the implementation components and practice elements of a given evidence-based program that lead to changes in student outcomes. </a:t>
                      </a:r>
                      <a:endParaRPr lang="en-US" sz="2100" dirty="0"/>
                    </a:p>
                  </a:txBody>
                  <a:tcPr marL="81287" marR="81287" marT="40633" marB="40633"/>
                </a:tc>
                <a:tc>
                  <a:txBody>
                    <a:bodyPr/>
                    <a:lstStyle/>
                    <a:p>
                      <a:pPr algn="ctr"/>
                      <a:r>
                        <a:rPr lang="en-US" sz="2100" dirty="0"/>
                        <a:t>Adults</a:t>
                      </a:r>
                      <a:r>
                        <a:rPr lang="en-US" sz="2100" baseline="0" dirty="0"/>
                        <a:t> and students</a:t>
                      </a:r>
                      <a:endParaRPr lang="en-US" sz="2100" dirty="0"/>
                    </a:p>
                  </a:txBody>
                  <a:tcPr marL="81287" marR="81287" marT="40633" marB="40633"/>
                </a:tc>
                <a:tc>
                  <a:txBody>
                    <a:bodyPr/>
                    <a:lstStyle/>
                    <a:p>
                      <a:pPr algn="ctr"/>
                      <a:r>
                        <a:rPr lang="en-US" sz="2100" dirty="0"/>
                        <a:t>Adults</a:t>
                      </a:r>
                      <a:r>
                        <a:rPr lang="en-US" sz="2100" baseline="0" dirty="0"/>
                        <a:t> and students</a:t>
                      </a:r>
                      <a:endParaRPr lang="en-US" sz="2100" dirty="0"/>
                    </a:p>
                  </a:txBody>
                  <a:tcPr marL="81287" marR="81287" marT="40633" marB="40633"/>
                </a:tc>
                <a:extLst>
                  <a:ext uri="{0D108BD9-81ED-4DB2-BD59-A6C34878D82A}">
                    <a16:rowId xmlns:a16="http://schemas.microsoft.com/office/drawing/2014/main" val="10001"/>
                  </a:ext>
                </a:extLst>
              </a:tr>
              <a:tr h="1381988">
                <a:tc>
                  <a:txBody>
                    <a:bodyPr/>
                    <a:lstStyle/>
                    <a:p>
                      <a:r>
                        <a:rPr lang="en-US" sz="2100" b="1" dirty="0"/>
                        <a:t>Implementation Components</a:t>
                      </a:r>
                    </a:p>
                  </a:txBody>
                  <a:tcPr marL="81287" marR="81287" marT="40633" marB="40633"/>
                </a:tc>
                <a:tc>
                  <a:txBody>
                    <a:bodyPr/>
                    <a:lstStyle/>
                    <a:p>
                      <a:r>
                        <a:rPr lang="en-US" sz="2100" b="0" i="0" u="none" strike="noStrike" kern="1200" dirty="0">
                          <a:solidFill>
                            <a:schemeClr val="dk1"/>
                          </a:solidFill>
                          <a:effectLst/>
                          <a:latin typeface="+mn-lt"/>
                          <a:ea typeface="+mn-ea"/>
                          <a:cs typeface="+mn-cs"/>
                        </a:rPr>
                        <a:t>Actions associated with an evidence-based program taken by coaches, educators, and administrators that support and prepare for the adoption and delivery of the core practice</a:t>
                      </a:r>
                      <a:r>
                        <a:rPr lang="en-US" sz="2100" b="0" i="0" u="none" strike="noStrike" kern="1200" baseline="0" dirty="0">
                          <a:solidFill>
                            <a:schemeClr val="dk1"/>
                          </a:solidFill>
                          <a:effectLst/>
                          <a:latin typeface="+mn-lt"/>
                          <a:ea typeface="+mn-ea"/>
                          <a:cs typeface="+mn-cs"/>
                        </a:rPr>
                        <a:t> elements </a:t>
                      </a:r>
                      <a:r>
                        <a:rPr lang="en-US" sz="2100" b="0" i="0" u="none" strike="noStrike" kern="1200" dirty="0">
                          <a:solidFill>
                            <a:schemeClr val="dk1"/>
                          </a:solidFill>
                          <a:effectLst/>
                          <a:latin typeface="+mn-lt"/>
                          <a:ea typeface="+mn-ea"/>
                          <a:cs typeface="+mn-cs"/>
                        </a:rPr>
                        <a:t>with fidelity.  </a:t>
                      </a:r>
                      <a:endParaRPr lang="en-US" sz="2100" dirty="0"/>
                    </a:p>
                  </a:txBody>
                  <a:tcPr marL="81287" marR="81287" marT="40633" marB="40633"/>
                </a:tc>
                <a:tc>
                  <a:txBody>
                    <a:bodyPr/>
                    <a:lstStyle/>
                    <a:p>
                      <a:pPr algn="ctr"/>
                      <a:r>
                        <a:rPr lang="en-US" sz="2100" dirty="0"/>
                        <a:t>PBIS team members, Trainers, Administrators</a:t>
                      </a:r>
                    </a:p>
                  </a:txBody>
                  <a:tcPr marL="81287" marR="81287" marT="40633" marB="40633"/>
                </a:tc>
                <a:tc>
                  <a:txBody>
                    <a:bodyPr/>
                    <a:lstStyle/>
                    <a:p>
                      <a:pPr algn="ctr"/>
                      <a:r>
                        <a:rPr lang="en-US" sz="2100" baseline="0" dirty="0"/>
                        <a:t>Teachers and other staff</a:t>
                      </a:r>
                      <a:endParaRPr lang="en-US" sz="2100" dirty="0"/>
                    </a:p>
                  </a:txBody>
                  <a:tcPr marL="81287" marR="81287" marT="40633" marB="40633"/>
                </a:tc>
                <a:extLst>
                  <a:ext uri="{0D108BD9-81ED-4DB2-BD59-A6C34878D82A}">
                    <a16:rowId xmlns:a16="http://schemas.microsoft.com/office/drawing/2014/main" val="10002"/>
                  </a:ext>
                </a:extLst>
              </a:tr>
              <a:tr h="1381988">
                <a:tc>
                  <a:txBody>
                    <a:bodyPr/>
                    <a:lstStyle/>
                    <a:p>
                      <a:r>
                        <a:rPr lang="en-US" sz="2100" b="1" dirty="0"/>
                        <a:t>Practice Elements</a:t>
                      </a:r>
                    </a:p>
                  </a:txBody>
                  <a:tcPr marL="81287" marR="81287" marT="40633" marB="40633"/>
                </a:tc>
                <a:tc>
                  <a:txBody>
                    <a:bodyPr/>
                    <a:lstStyle/>
                    <a:p>
                      <a:r>
                        <a:rPr lang="en-US" sz="2100" b="0" i="0" u="none" strike="noStrike" kern="1200" dirty="0">
                          <a:solidFill>
                            <a:schemeClr val="dk1"/>
                          </a:solidFill>
                          <a:effectLst/>
                          <a:latin typeface="+mn-lt"/>
                          <a:ea typeface="+mn-ea"/>
                          <a:cs typeface="+mn-cs"/>
                        </a:rPr>
                        <a:t>The individual observable actions associated with an evidence-based program that expected implementers deliver, in isolation or combination, to achieve desired student outcomes.</a:t>
                      </a:r>
                      <a:endParaRPr lang="en-US" sz="2100" dirty="0"/>
                    </a:p>
                  </a:txBody>
                  <a:tcPr marL="81287" marR="81287" marT="40633" marB="40633"/>
                </a:tc>
                <a:tc>
                  <a:txBody>
                    <a:bodyPr/>
                    <a:lstStyle/>
                    <a:p>
                      <a:pPr algn="ctr"/>
                      <a:r>
                        <a:rPr lang="en-US" sz="2100" b="1" dirty="0"/>
                        <a:t>Teachers and other staff</a:t>
                      </a:r>
                    </a:p>
                  </a:txBody>
                  <a:tcPr marL="81287" marR="81287" marT="40633" marB="40633"/>
                </a:tc>
                <a:tc>
                  <a:txBody>
                    <a:bodyPr/>
                    <a:lstStyle/>
                    <a:p>
                      <a:pPr algn="ctr"/>
                      <a:r>
                        <a:rPr lang="en-US" sz="2100" b="1" dirty="0"/>
                        <a:t>Students</a:t>
                      </a:r>
                    </a:p>
                  </a:txBody>
                  <a:tcPr marL="81287" marR="81287" marT="40633" marB="40633"/>
                </a:tc>
                <a:extLst>
                  <a:ext uri="{0D108BD9-81ED-4DB2-BD59-A6C34878D82A}">
                    <a16:rowId xmlns:a16="http://schemas.microsoft.com/office/drawing/2014/main" val="10003"/>
                  </a:ext>
                </a:extLst>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Freeform: Shape 11" descr="Text box highlighting implementation component or practice element&#10;">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sym typeface="Arial"/>
            </a:endParaRPr>
          </a:p>
        </p:txBody>
      </p:sp>
      <p:sp>
        <p:nvSpPr>
          <p:cNvPr id="4" name="Title 3">
            <a:extLst>
              <a:ext uri="{FF2B5EF4-FFF2-40B4-BE49-F238E27FC236}">
                <a16:creationId xmlns:a16="http://schemas.microsoft.com/office/drawing/2014/main" id="{73FDC40B-F006-4BB8-B15E-31653348CB4D}"/>
              </a:ext>
            </a:extLst>
          </p:cNvPr>
          <p:cNvSpPr>
            <a:spLocks noGrp="1"/>
          </p:cNvSpPr>
          <p:nvPr>
            <p:ph type="title"/>
          </p:nvPr>
        </p:nvSpPr>
        <p:spPr>
          <a:xfrm>
            <a:off x="863029" y="1012004"/>
            <a:ext cx="3683804" cy="4795408"/>
          </a:xfrm>
        </p:spPr>
        <p:txBody>
          <a:bodyPr>
            <a:normAutofit/>
          </a:bodyPr>
          <a:lstStyle/>
          <a:p>
            <a:r>
              <a:rPr lang="en-US" sz="3700" cap="all" dirty="0">
                <a:solidFill>
                  <a:srgbClr val="FFFFFF"/>
                </a:solidFill>
              </a:rPr>
              <a:t>Implementation Component </a:t>
            </a:r>
            <a:br>
              <a:rPr lang="en-US" sz="3700" cap="all" dirty="0">
                <a:solidFill>
                  <a:srgbClr val="FFFFFF"/>
                </a:solidFill>
              </a:rPr>
            </a:br>
            <a:br>
              <a:rPr lang="en-US" sz="3700" cap="all" dirty="0">
                <a:solidFill>
                  <a:srgbClr val="FFFFFF"/>
                </a:solidFill>
              </a:rPr>
            </a:br>
            <a:r>
              <a:rPr lang="en-US" sz="3700" cap="all" dirty="0">
                <a:solidFill>
                  <a:srgbClr val="FFFFFF"/>
                </a:solidFill>
              </a:rPr>
              <a:t>-</a:t>
            </a:r>
            <a:r>
              <a:rPr lang="en-US" sz="3700" dirty="0">
                <a:solidFill>
                  <a:srgbClr val="FFFFFF"/>
                </a:solidFill>
              </a:rPr>
              <a:t>or- </a:t>
            </a:r>
            <a:br>
              <a:rPr lang="en-US" sz="3700" dirty="0">
                <a:solidFill>
                  <a:srgbClr val="FFFFFF"/>
                </a:solidFill>
              </a:rPr>
            </a:br>
            <a:br>
              <a:rPr lang="en-US" sz="3700" dirty="0">
                <a:solidFill>
                  <a:srgbClr val="FFFFFF"/>
                </a:solidFill>
              </a:rPr>
            </a:br>
            <a:r>
              <a:rPr lang="en-US" sz="3700" cap="all" dirty="0">
                <a:solidFill>
                  <a:srgbClr val="FFFFFF"/>
                </a:solidFill>
              </a:rPr>
              <a:t>Practice Element</a:t>
            </a:r>
            <a:endParaRPr lang="en-US" sz="3700" dirty="0">
              <a:solidFill>
                <a:srgbClr val="FFFFFF"/>
              </a:solidFill>
            </a:endParaRPr>
          </a:p>
        </p:txBody>
      </p:sp>
      <p:graphicFrame>
        <p:nvGraphicFramePr>
          <p:cNvPr id="7" name="Content Placeholder 4" descr="Table of features">
            <a:extLst>
              <a:ext uri="{FF2B5EF4-FFF2-40B4-BE49-F238E27FC236}">
                <a16:creationId xmlns:a16="http://schemas.microsoft.com/office/drawing/2014/main" id="{554084EC-756D-45CC-A480-CFE637F8091F}"/>
              </a:ext>
              <a:ext uri="{C183D7F6-B498-43B3-948B-1728B52AA6E4}">
                <adec:decorative xmlns:adec="http://schemas.microsoft.com/office/drawing/2017/decorative" val="1"/>
              </a:ext>
            </a:extLst>
          </p:cNvPr>
          <p:cNvGraphicFramePr>
            <a:graphicFrameLocks noGrp="1"/>
          </p:cNvGraphicFramePr>
          <p:nvPr>
            <p:ph idx="1"/>
            <p:extLst>
              <p:ext uri="{D42A27DB-BD31-4B8C-83A1-F6EECF244321}">
                <p14:modId xmlns:p14="http://schemas.microsoft.com/office/powerpoint/2010/main" val="1456758733"/>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58177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 name="Title 2">
            <a:extLst>
              <a:ext uri="{FF2B5EF4-FFF2-40B4-BE49-F238E27FC236}">
                <a16:creationId xmlns:a16="http://schemas.microsoft.com/office/drawing/2014/main" id="{290669F0-4000-406E-97F5-441796C2C63D}"/>
              </a:ext>
            </a:extLst>
          </p:cNvPr>
          <p:cNvSpPr>
            <a:spLocks noGrp="1"/>
          </p:cNvSpPr>
          <p:nvPr>
            <p:ph type="title"/>
          </p:nvPr>
        </p:nvSpPr>
        <p:spPr>
          <a:xfrm>
            <a:off x="693017" y="-3122067"/>
            <a:ext cx="11360800" cy="1108400"/>
          </a:xfrm>
        </p:spPr>
        <p:txBody>
          <a:bodyPr/>
          <a:lstStyle/>
          <a:p>
            <a:r>
              <a:rPr lang="en-US" dirty="0"/>
              <a:t>Tier 1 PIBS Domains and Practice Elements</a:t>
            </a:r>
          </a:p>
        </p:txBody>
      </p:sp>
      <p:pic>
        <p:nvPicPr>
          <p:cNvPr id="399" name="Google Shape;399;p20" descr="Tier 1 PBIS Domains and Practice Elements: 1 proactive initial and periodic teaching of school wide behavior expectations, 2 proactive reminding and encouraging students to demonstrate schoolwide behaivor expectations, 3 acknowledging and promoting school wide behavior expectations, 4 responding to student behavior that is inconsistent with school wide behavior expectations, 5 completing data that is used to facilitate decision making&#10;"/>
          <p:cNvPicPr preferRelativeResize="0"/>
          <p:nvPr/>
        </p:nvPicPr>
        <p:blipFill rotWithShape="1">
          <a:blip r:embed="rId3">
            <a:alphaModFix/>
          </a:blip>
          <a:srcRect/>
          <a:stretch/>
        </p:blipFill>
        <p:spPr>
          <a:xfrm>
            <a:off x="345200" y="90368"/>
            <a:ext cx="11781067" cy="6666033"/>
          </a:xfrm>
          <a:prstGeom prst="rect">
            <a:avLst/>
          </a:prstGeom>
          <a:noFill/>
          <a:ln>
            <a:noFill/>
          </a:ln>
        </p:spPr>
      </p:pic>
      <p:sp>
        <p:nvSpPr>
          <p:cNvPr id="2" name="TextBox 1">
            <a:extLst>
              <a:ext uri="{FF2B5EF4-FFF2-40B4-BE49-F238E27FC236}">
                <a16:creationId xmlns:a16="http://schemas.microsoft.com/office/drawing/2014/main" id="{041BAF9E-D96A-815E-5697-F7A5F3904713}"/>
              </a:ext>
            </a:extLst>
          </p:cNvPr>
          <p:cNvSpPr txBox="1"/>
          <p:nvPr/>
        </p:nvSpPr>
        <p:spPr>
          <a:xfrm>
            <a:off x="10259736" y="6429078"/>
            <a:ext cx="1794081" cy="338554"/>
          </a:xfrm>
          <a:prstGeom prst="rect">
            <a:avLst/>
          </a:prstGeom>
          <a:noFill/>
        </p:spPr>
        <p:txBody>
          <a:bodyPr wrap="none" rtlCol="0">
            <a:spAutoFit/>
          </a:bodyPr>
          <a:lstStyle/>
          <a:p>
            <a:r>
              <a:rPr lang="en-US" sz="1600" dirty="0"/>
              <a:t>Filter et al. (2022)</a:t>
            </a:r>
          </a:p>
        </p:txBody>
      </p:sp>
    </p:spTree>
  </p:cSld>
  <p:clrMapOvr>
    <a:masterClrMapping/>
  </p:clrMapOvr>
</p:sld>
</file>

<file path=ppt/theme/_rels/them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image" Target="../media/image2.jpeg"/></Relationships>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4.xml><?xml version="1.0" encoding="utf-8"?>
<a:theme xmlns:a="http://schemas.openxmlformats.org/drawingml/2006/main" name="Luxe">
  <a:themeElements>
    <a:clrScheme name="Luxe">
      <a:dk1>
        <a:srgbClr val="000000"/>
      </a:dk1>
      <a:lt1>
        <a:srgbClr val="FFFFFF"/>
      </a:lt1>
      <a:dk2>
        <a:srgbClr val="B7B7B7"/>
      </a:dk2>
      <a:lt2>
        <a:srgbClr val="CCA677"/>
      </a:lt2>
      <a:accent1>
        <a:srgbClr val="5D4037"/>
      </a:accent1>
      <a:accent2>
        <a:srgbClr val="455A64"/>
      </a:accent2>
      <a:accent3>
        <a:srgbClr val="57BB8A"/>
      </a:accent3>
      <a:accent4>
        <a:srgbClr val="78909C"/>
      </a:accent4>
      <a:accent5>
        <a:srgbClr val="607D8B"/>
      </a:accent5>
      <a:accent6>
        <a:srgbClr val="DCE755"/>
      </a:accent6>
      <a:hlink>
        <a:srgbClr val="607D8B"/>
      </a:hlink>
      <a:folHlink>
        <a:srgbClr val="607D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Black Title">
  <a:themeElements>
    <a:clrScheme name="Generic Colors">
      <a:dk1>
        <a:srgbClr val="424242"/>
      </a:dk1>
      <a:lt1>
        <a:srgbClr val="FFFFFF"/>
      </a:lt1>
      <a:dk2>
        <a:srgbClr val="44546A"/>
      </a:dk2>
      <a:lt2>
        <a:srgbClr val="E7E6E6"/>
      </a:lt2>
      <a:accent1>
        <a:srgbClr val="007642"/>
      </a:accent1>
      <a:accent2>
        <a:srgbClr val="A9A600"/>
      </a:accent2>
      <a:accent3>
        <a:srgbClr val="A5A5A5"/>
      </a:accent3>
      <a:accent4>
        <a:srgbClr val="FEFB00"/>
      </a:accent4>
      <a:accent5>
        <a:srgbClr val="004000"/>
      </a:accent5>
      <a:accent6>
        <a:srgbClr val="3CA500"/>
      </a:accent6>
      <a:hlink>
        <a:srgbClr val="00A9D5"/>
      </a:hlink>
      <a:folHlink>
        <a:srgbClr val="3CA5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DE0D511-34C4-482B-B3D7-4FDD212FF645}" vid="{47D7BEE6-72A5-4A04-BAE0-EC598CDEA8BF}"/>
    </a:ext>
  </a:extLst>
</a:theme>
</file>

<file path=ppt/theme/theme6.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TotalTime>
  <Words>2725</Words>
  <Application>Microsoft Office PowerPoint</Application>
  <PresentationFormat>Widescreen</PresentationFormat>
  <Paragraphs>373</Paragraphs>
  <Slides>55</Slides>
  <Notes>10</Notes>
  <HiddenSlides>0</HiddenSlides>
  <MMClips>0</MMClips>
  <ScaleCrop>false</ScaleCrop>
  <HeadingPairs>
    <vt:vector size="6" baseType="variant">
      <vt:variant>
        <vt:lpstr>Fonts Used</vt:lpstr>
      </vt:variant>
      <vt:variant>
        <vt:i4>11</vt:i4>
      </vt:variant>
      <vt:variant>
        <vt:lpstr>Theme</vt:lpstr>
      </vt:variant>
      <vt:variant>
        <vt:i4>6</vt:i4>
      </vt:variant>
      <vt:variant>
        <vt:lpstr>Slide Titles</vt:lpstr>
      </vt:variant>
      <vt:variant>
        <vt:i4>55</vt:i4>
      </vt:variant>
    </vt:vector>
  </HeadingPairs>
  <TitlesOfParts>
    <vt:vector size="72" baseType="lpstr">
      <vt:lpstr>Aharoni</vt:lpstr>
      <vt:lpstr>Arial</vt:lpstr>
      <vt:lpstr>Bahnschrift Light</vt:lpstr>
      <vt:lpstr>Calibri</vt:lpstr>
      <vt:lpstr>Calibri Light</vt:lpstr>
      <vt:lpstr>Century Gothic</vt:lpstr>
      <vt:lpstr>Economica</vt:lpstr>
      <vt:lpstr>Garamond</vt:lpstr>
      <vt:lpstr>Open Sans</vt:lpstr>
      <vt:lpstr>Times New Roman</vt:lpstr>
      <vt:lpstr>Tw Cen MT</vt:lpstr>
      <vt:lpstr>Office Theme</vt:lpstr>
      <vt:lpstr>1_Office Theme</vt:lpstr>
      <vt:lpstr>Organic</vt:lpstr>
      <vt:lpstr>Luxe</vt:lpstr>
      <vt:lpstr>Black Title</vt:lpstr>
      <vt:lpstr>Droplet</vt:lpstr>
      <vt:lpstr>Commitment Issues: Understanding and Supporting Staff Buy-In</vt:lpstr>
      <vt:lpstr>We need buy-in! But… buy-in to WHAT?</vt:lpstr>
      <vt:lpstr>Individuals implement PBIS within a system of supports</vt:lpstr>
      <vt:lpstr>Choose to do WHAT?</vt:lpstr>
      <vt:lpstr>Core Features</vt:lpstr>
      <vt:lpstr>Implementation Component vs. Practice Element</vt:lpstr>
      <vt:lpstr>Key terms</vt:lpstr>
      <vt:lpstr>Implementation Component   -or-   Practice Element</vt:lpstr>
      <vt:lpstr>Tier 1 PIBS Domains and Practice Elements</vt:lpstr>
      <vt:lpstr>Proactive Initial and Periodic Teaching</vt:lpstr>
      <vt:lpstr>Proactive Reminding and Encouraging Students</vt:lpstr>
      <vt:lpstr>Acknowledging and Promoting School-wide Behavior Expectations</vt:lpstr>
      <vt:lpstr>Responding to Student Behavior that is Inconsistent with School-wide Behavior Expectations</vt:lpstr>
      <vt:lpstr>Completing Data that is Used to Facilitate Decision Making</vt:lpstr>
      <vt:lpstr>Commitment and Buy-In</vt:lpstr>
      <vt:lpstr>Importance of the Individual Implementer in PBIS</vt:lpstr>
      <vt:lpstr>And yet, we don’t really know much…</vt:lpstr>
      <vt:lpstr>Multiple profiles of those not bought-in</vt:lpstr>
      <vt:lpstr>Commitment</vt:lpstr>
      <vt:lpstr>The Question</vt:lpstr>
      <vt:lpstr>A potential theory to start with: Theory of Planned Behavior (Ajzen, 1985)</vt:lpstr>
      <vt:lpstr>TPB Evidence</vt:lpstr>
      <vt:lpstr>Updated Model of Commitment to Implement</vt:lpstr>
      <vt:lpstr>Commitment (Intention) to Action Gap</vt:lpstr>
      <vt:lpstr>Measuring Staff Buy-In</vt:lpstr>
      <vt:lpstr>Measuring Buy-In and Commitment</vt:lpstr>
      <vt:lpstr>PBIS ACT</vt:lpstr>
      <vt:lpstr>Validation study of PBIS-ACT Full  (Filter and Brown, 2019)</vt:lpstr>
      <vt:lpstr>Factor Analysis</vt:lpstr>
      <vt:lpstr>Reliability</vt:lpstr>
      <vt:lpstr>Descriptives for 24-Item Sum Scores</vt:lpstr>
      <vt:lpstr>80% “Rule of Thumb”</vt:lpstr>
      <vt:lpstr>Accessing PBIS-ACT For Your School</vt:lpstr>
      <vt:lpstr>Coming Soon: Planned Action and Commitment Tool (PACT) </vt:lpstr>
      <vt:lpstr>Supporting Staff Buy-In</vt:lpstr>
      <vt:lpstr>There are many places to find suggestions but we’re still trying to figure out what really works</vt:lpstr>
      <vt:lpstr>Stages of Motivational Interviewing</vt:lpstr>
      <vt:lpstr>Two Stages at Which to Support</vt:lpstr>
      <vt:lpstr>Pre-Intenders</vt:lpstr>
      <vt:lpstr>What predicts staff buy in?</vt:lpstr>
      <vt:lpstr>Pre-Intenders: GENERAL SOLUTIONS</vt:lpstr>
      <vt:lpstr>Pre-Intenders: GENERAL SOLUTIONS 2</vt:lpstr>
      <vt:lpstr>Pre-Intenders 2</vt:lpstr>
      <vt:lpstr>Systematic Literature Review Underway</vt:lpstr>
      <vt:lpstr>Professional Identity</vt:lpstr>
      <vt:lpstr>Attitudes Toward Implementation</vt:lpstr>
      <vt:lpstr>Social Norms &amp; Expectations for Implementation</vt:lpstr>
      <vt:lpstr>Self-Efficacy for Implementation</vt:lpstr>
      <vt:lpstr>Post-Intenders</vt:lpstr>
      <vt:lpstr>Action Planning</vt:lpstr>
      <vt:lpstr>Coping Planning</vt:lpstr>
      <vt:lpstr>Wrapping Up</vt:lpstr>
      <vt:lpstr>Buy-In is…</vt:lpstr>
      <vt:lpstr>To address Buy-In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Commitment Issues: Understand and Supporting Staff Buy-In</dc:title>
  <dc:creator>Filter, Kevin J</dc:creator>
  <cp:lastModifiedBy>Petrie, Garrett (MDE)</cp:lastModifiedBy>
  <cp:revision>39</cp:revision>
  <dcterms:created xsi:type="dcterms:W3CDTF">2022-06-06T17:20:41Z</dcterms:created>
  <dcterms:modified xsi:type="dcterms:W3CDTF">2022-06-21T18:02:48Z</dcterms:modified>
</cp:coreProperties>
</file>