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20" autoAdjust="0"/>
  </p:normalViewPr>
  <p:slideViewPr>
    <p:cSldViewPr>
      <p:cViewPr varScale="1">
        <p:scale>
          <a:sx n="58" d="100"/>
          <a:sy n="58" d="100"/>
        </p:scale>
        <p:origin x="66" y="150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6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102970" y="658361"/>
            <a:ext cx="6751320" cy="19050"/>
          </a:xfrm>
          <a:custGeom>
            <a:avLst/>
            <a:gdLst/>
            <a:ahLst/>
            <a:cxnLst/>
            <a:rect l="l" t="t" r="r" b="b"/>
            <a:pathLst>
              <a:path w="6751320" h="19050">
                <a:moveTo>
                  <a:pt x="3375367" y="19044"/>
                </a:moveTo>
                <a:lnTo>
                  <a:pt x="1687683" y="16763"/>
                </a:lnTo>
                <a:lnTo>
                  <a:pt x="844211" y="14483"/>
                </a:lnTo>
                <a:lnTo>
                  <a:pt x="0" y="9923"/>
                </a:lnTo>
                <a:lnTo>
                  <a:pt x="844211" y="5331"/>
                </a:lnTo>
                <a:lnTo>
                  <a:pt x="1687683" y="2312"/>
                </a:lnTo>
                <a:lnTo>
                  <a:pt x="3375367" y="0"/>
                </a:lnTo>
                <a:lnTo>
                  <a:pt x="5063052" y="2312"/>
                </a:lnTo>
                <a:lnTo>
                  <a:pt x="5907263" y="5331"/>
                </a:lnTo>
                <a:lnTo>
                  <a:pt x="6750735" y="9923"/>
                </a:lnTo>
                <a:lnTo>
                  <a:pt x="5907263" y="14483"/>
                </a:lnTo>
                <a:lnTo>
                  <a:pt x="5063052" y="16763"/>
                </a:lnTo>
                <a:lnTo>
                  <a:pt x="3375367" y="19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171581"/>
            <a:ext cx="9143958" cy="9719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80808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80808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102970" y="658361"/>
            <a:ext cx="6751320" cy="19050"/>
          </a:xfrm>
          <a:custGeom>
            <a:avLst/>
            <a:gdLst/>
            <a:ahLst/>
            <a:cxnLst/>
            <a:rect l="l" t="t" r="r" b="b"/>
            <a:pathLst>
              <a:path w="6751320" h="19050">
                <a:moveTo>
                  <a:pt x="3375367" y="19044"/>
                </a:moveTo>
                <a:lnTo>
                  <a:pt x="1687683" y="16763"/>
                </a:lnTo>
                <a:lnTo>
                  <a:pt x="844211" y="14483"/>
                </a:lnTo>
                <a:lnTo>
                  <a:pt x="0" y="9923"/>
                </a:lnTo>
                <a:lnTo>
                  <a:pt x="844211" y="5331"/>
                </a:lnTo>
                <a:lnTo>
                  <a:pt x="1687683" y="2312"/>
                </a:lnTo>
                <a:lnTo>
                  <a:pt x="3375367" y="0"/>
                </a:lnTo>
                <a:lnTo>
                  <a:pt x="5063052" y="2312"/>
                </a:lnTo>
                <a:lnTo>
                  <a:pt x="5907263" y="5331"/>
                </a:lnTo>
                <a:lnTo>
                  <a:pt x="6750735" y="9923"/>
                </a:lnTo>
                <a:lnTo>
                  <a:pt x="5907263" y="14483"/>
                </a:lnTo>
                <a:lnTo>
                  <a:pt x="5063052" y="16763"/>
                </a:lnTo>
                <a:lnTo>
                  <a:pt x="3375367" y="19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1244100"/>
            <a:ext cx="9143958" cy="38994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80808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171581"/>
            <a:ext cx="9143958" cy="9719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80808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102970" y="658361"/>
            <a:ext cx="6751320" cy="19050"/>
          </a:xfrm>
          <a:custGeom>
            <a:avLst/>
            <a:gdLst/>
            <a:ahLst/>
            <a:cxnLst/>
            <a:rect l="l" t="t" r="r" b="b"/>
            <a:pathLst>
              <a:path w="6751320" h="19050">
                <a:moveTo>
                  <a:pt x="3375367" y="19044"/>
                </a:moveTo>
                <a:lnTo>
                  <a:pt x="1687683" y="16763"/>
                </a:lnTo>
                <a:lnTo>
                  <a:pt x="844211" y="14483"/>
                </a:lnTo>
                <a:lnTo>
                  <a:pt x="0" y="9923"/>
                </a:lnTo>
                <a:lnTo>
                  <a:pt x="844211" y="5331"/>
                </a:lnTo>
                <a:lnTo>
                  <a:pt x="1687683" y="2312"/>
                </a:lnTo>
                <a:lnTo>
                  <a:pt x="3375367" y="0"/>
                </a:lnTo>
                <a:lnTo>
                  <a:pt x="5063052" y="2312"/>
                </a:lnTo>
                <a:lnTo>
                  <a:pt x="5907263" y="5331"/>
                </a:lnTo>
                <a:lnTo>
                  <a:pt x="6750735" y="9923"/>
                </a:lnTo>
                <a:lnTo>
                  <a:pt x="5907263" y="14483"/>
                </a:lnTo>
                <a:lnTo>
                  <a:pt x="5063052" y="16763"/>
                </a:lnTo>
                <a:lnTo>
                  <a:pt x="3375367" y="19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171581"/>
            <a:ext cx="9143958" cy="9719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580" y="88599"/>
            <a:ext cx="8694839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80808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9600" y="1865250"/>
            <a:ext cx="8582025" cy="1427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80808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butzer@isd110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megan@characterstrong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.png"/><Relationship Id="rId7" Type="http://schemas.openxmlformats.org/officeDocument/2006/relationships/image" Target="../media/image4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egan@characterstrong.com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lbutzer@isd110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1215" y="14"/>
            <a:ext cx="3572879" cy="14751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9492" y="848743"/>
            <a:ext cx="82950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29" dirty="0">
                <a:solidFill>
                  <a:srgbClr val="000000"/>
                </a:solidFill>
              </a:rPr>
              <a:t>An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Integrative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spc="70" dirty="0">
                <a:solidFill>
                  <a:srgbClr val="000000"/>
                </a:solidFill>
              </a:rPr>
              <a:t>Approach</a:t>
            </a:r>
            <a:r>
              <a:rPr sz="2800" spc="-90" dirty="0">
                <a:solidFill>
                  <a:srgbClr val="000000"/>
                </a:solidFill>
              </a:rPr>
              <a:t> </a:t>
            </a:r>
            <a:r>
              <a:rPr sz="2800" spc="-45" dirty="0">
                <a:solidFill>
                  <a:srgbClr val="000000"/>
                </a:solidFill>
              </a:rPr>
              <a:t>to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spc="90" dirty="0">
                <a:solidFill>
                  <a:srgbClr val="000000"/>
                </a:solidFill>
              </a:rPr>
              <a:t>Tier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spc="-540" dirty="0">
                <a:solidFill>
                  <a:srgbClr val="000000"/>
                </a:solidFill>
              </a:rPr>
              <a:t>1</a:t>
            </a:r>
            <a:r>
              <a:rPr sz="2800" spc="-12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Supports: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2261052" y="1373806"/>
            <a:ext cx="47967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9B9B9B"/>
                </a:solidFill>
                <a:latin typeface="Arial"/>
                <a:cs typeface="Arial"/>
              </a:rPr>
              <a:t>Balancing</a:t>
            </a:r>
            <a:r>
              <a:rPr sz="2200" spc="-30" dirty="0">
                <a:solidFill>
                  <a:srgbClr val="9B9B9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B9B9B"/>
                </a:solidFill>
                <a:latin typeface="Arial"/>
                <a:cs typeface="Arial"/>
              </a:rPr>
              <a:t>the</a:t>
            </a:r>
            <a:r>
              <a:rPr sz="2200" spc="-30" dirty="0">
                <a:solidFill>
                  <a:srgbClr val="9B9B9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B9B9B"/>
                </a:solidFill>
                <a:latin typeface="Arial"/>
                <a:cs typeface="Arial"/>
              </a:rPr>
              <a:t>Research</a:t>
            </a:r>
            <a:r>
              <a:rPr sz="2200" spc="-25" dirty="0">
                <a:solidFill>
                  <a:srgbClr val="9B9B9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B9B9B"/>
                </a:solidFill>
                <a:latin typeface="Arial"/>
                <a:cs typeface="Arial"/>
              </a:rPr>
              <a:t>&amp;</a:t>
            </a:r>
            <a:r>
              <a:rPr sz="2200" spc="-30" dirty="0">
                <a:solidFill>
                  <a:srgbClr val="9B9B9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B9B9B"/>
                </a:solidFill>
                <a:latin typeface="Arial"/>
                <a:cs typeface="Arial"/>
              </a:rPr>
              <a:t>the</a:t>
            </a:r>
            <a:r>
              <a:rPr sz="2200" spc="-25" dirty="0">
                <a:solidFill>
                  <a:srgbClr val="9B9B9B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9B9B9B"/>
                </a:solidFill>
                <a:latin typeface="Arial"/>
                <a:cs typeface="Arial"/>
              </a:rPr>
              <a:t>Practice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527" y="3814453"/>
            <a:ext cx="285178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617855" algn="just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Gill Sans MT"/>
                <a:cs typeface="Gill Sans MT"/>
              </a:rPr>
              <a:t>Lindsay</a:t>
            </a:r>
            <a:r>
              <a:rPr sz="1600" b="1" spc="-95" dirty="0">
                <a:latin typeface="Gill Sans MT"/>
                <a:cs typeface="Gill Sans MT"/>
              </a:rPr>
              <a:t> </a:t>
            </a:r>
            <a:r>
              <a:rPr sz="1600" b="1" spc="-105" dirty="0">
                <a:latin typeface="Gill Sans MT"/>
                <a:cs typeface="Gill Sans MT"/>
              </a:rPr>
              <a:t>Butzer,</a:t>
            </a:r>
            <a:r>
              <a:rPr sz="1600" b="1" spc="-5" dirty="0">
                <a:latin typeface="Gill Sans MT"/>
                <a:cs typeface="Gill Sans MT"/>
              </a:rPr>
              <a:t> </a:t>
            </a:r>
            <a:r>
              <a:rPr sz="1600" b="1" spc="-10" dirty="0">
                <a:latin typeface="Gill Sans MT"/>
                <a:cs typeface="Gill Sans MT"/>
              </a:rPr>
              <a:t>MS,</a:t>
            </a:r>
            <a:r>
              <a:rPr sz="1600" b="1" spc="-50" dirty="0">
                <a:latin typeface="Gill Sans MT"/>
                <a:cs typeface="Gill Sans MT"/>
              </a:rPr>
              <a:t> </a:t>
            </a:r>
            <a:r>
              <a:rPr sz="1600" b="1" spc="-75" dirty="0">
                <a:latin typeface="Gill Sans MT"/>
                <a:cs typeface="Gill Sans MT"/>
              </a:rPr>
              <a:t>LSC Laketown</a:t>
            </a:r>
            <a:r>
              <a:rPr sz="1600" b="1" spc="-5" dirty="0">
                <a:latin typeface="Gill Sans MT"/>
                <a:cs typeface="Gill Sans MT"/>
              </a:rPr>
              <a:t> </a:t>
            </a:r>
            <a:r>
              <a:rPr sz="1600" b="1" spc="-80" dirty="0">
                <a:latin typeface="Gill Sans MT"/>
                <a:cs typeface="Gill Sans MT"/>
              </a:rPr>
              <a:t>Elementary,</a:t>
            </a:r>
            <a:r>
              <a:rPr sz="1600" b="1" dirty="0">
                <a:latin typeface="Gill Sans MT"/>
                <a:cs typeface="Gill Sans MT"/>
              </a:rPr>
              <a:t> </a:t>
            </a:r>
            <a:r>
              <a:rPr sz="1600" b="1" spc="-65" dirty="0">
                <a:latin typeface="Gill Sans MT"/>
                <a:cs typeface="Gill Sans MT"/>
              </a:rPr>
              <a:t>Waconia </a:t>
            </a:r>
            <a:r>
              <a:rPr sz="1600" b="1" spc="-20" dirty="0">
                <a:latin typeface="Gill Sans MT"/>
                <a:cs typeface="Gill Sans MT"/>
              </a:rPr>
              <a:t>School</a:t>
            </a:r>
            <a:r>
              <a:rPr sz="1600" b="1" spc="-50" dirty="0">
                <a:latin typeface="Gill Sans MT"/>
                <a:cs typeface="Gill Sans MT"/>
              </a:rPr>
              <a:t> </a:t>
            </a:r>
            <a:r>
              <a:rPr sz="1600" b="1" spc="-65" dirty="0">
                <a:latin typeface="Gill Sans MT"/>
                <a:cs typeface="Gill Sans MT"/>
              </a:rPr>
              <a:t>Counselor,</a:t>
            </a:r>
            <a:r>
              <a:rPr sz="1600" b="1" spc="-45" dirty="0">
                <a:latin typeface="Gill Sans MT"/>
                <a:cs typeface="Gill Sans MT"/>
              </a:rPr>
              <a:t> </a:t>
            </a:r>
            <a:r>
              <a:rPr sz="1600" b="1" spc="-50" dirty="0">
                <a:latin typeface="Gill Sans MT"/>
                <a:cs typeface="Gill Sans MT"/>
              </a:rPr>
              <a:t>PBIS</a:t>
            </a:r>
            <a:r>
              <a:rPr sz="1600" b="1" spc="-45" dirty="0">
                <a:latin typeface="Gill Sans MT"/>
                <a:cs typeface="Gill Sans MT"/>
              </a:rPr>
              <a:t> </a:t>
            </a:r>
            <a:r>
              <a:rPr sz="1600" b="1" spc="-10" dirty="0">
                <a:latin typeface="Gill Sans MT"/>
                <a:cs typeface="Gill Sans MT"/>
              </a:rPr>
              <a:t>Coach</a:t>
            </a:r>
            <a:endParaRPr sz="1600">
              <a:latin typeface="Gill Sans MT"/>
              <a:cs typeface="Gill Sans MT"/>
            </a:endParaRPr>
          </a:p>
          <a:p>
            <a:pPr marL="1036319">
              <a:lnSpc>
                <a:spcPct val="100000"/>
              </a:lnSpc>
            </a:pPr>
            <a:r>
              <a:rPr sz="1600" b="1" spc="-30" dirty="0">
                <a:latin typeface="Gill Sans MT"/>
                <a:cs typeface="Gill Sans MT"/>
                <a:hlinkClick r:id="rId3"/>
              </a:rPr>
              <a:t>lbutzer@isd110.org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5487" y="3854290"/>
            <a:ext cx="274129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Gill Sans MT"/>
                <a:cs typeface="Gill Sans MT"/>
              </a:rPr>
              <a:t>Megan</a:t>
            </a:r>
            <a:r>
              <a:rPr sz="1600" b="1" spc="-45" dirty="0">
                <a:latin typeface="Gill Sans MT"/>
                <a:cs typeface="Gill Sans MT"/>
              </a:rPr>
              <a:t> </a:t>
            </a:r>
            <a:r>
              <a:rPr sz="1600" b="1" spc="-65" dirty="0">
                <a:latin typeface="Gill Sans MT"/>
                <a:cs typeface="Gill Sans MT"/>
              </a:rPr>
              <a:t>Gruis,</a:t>
            </a:r>
            <a:r>
              <a:rPr sz="1600" b="1" spc="-45" dirty="0">
                <a:latin typeface="Gill Sans MT"/>
                <a:cs typeface="Gill Sans MT"/>
              </a:rPr>
              <a:t> </a:t>
            </a:r>
            <a:r>
              <a:rPr sz="1600" b="1" spc="-25" dirty="0">
                <a:latin typeface="Gill Sans MT"/>
                <a:cs typeface="Gill Sans MT"/>
              </a:rPr>
              <a:t>Ed.S.,</a:t>
            </a:r>
            <a:r>
              <a:rPr sz="1600" b="1" spc="-45" dirty="0">
                <a:latin typeface="Gill Sans MT"/>
                <a:cs typeface="Gill Sans MT"/>
              </a:rPr>
              <a:t> </a:t>
            </a:r>
            <a:r>
              <a:rPr sz="1600" b="1" spc="-25" dirty="0">
                <a:latin typeface="Gill Sans MT"/>
                <a:cs typeface="Gill Sans MT"/>
              </a:rPr>
              <a:t>LSC </a:t>
            </a:r>
            <a:r>
              <a:rPr sz="1600" b="1" spc="-100" dirty="0">
                <a:latin typeface="Gill Sans MT"/>
                <a:cs typeface="Gill Sans MT"/>
              </a:rPr>
              <a:t>Director</a:t>
            </a:r>
            <a:r>
              <a:rPr sz="1600" b="1" dirty="0">
                <a:latin typeface="Gill Sans MT"/>
                <a:cs typeface="Gill Sans MT"/>
              </a:rPr>
              <a:t> of </a:t>
            </a:r>
            <a:r>
              <a:rPr sz="1600" b="1" spc="-10" dirty="0">
                <a:latin typeface="Gill Sans MT"/>
                <a:cs typeface="Gill Sans MT"/>
              </a:rPr>
              <a:t>Implementation CharacterStrong </a:t>
            </a:r>
            <a:r>
              <a:rPr sz="1600" b="1" spc="-50" dirty="0">
                <a:latin typeface="Gill Sans MT"/>
                <a:cs typeface="Gill Sans MT"/>
                <a:hlinkClick r:id="rId4"/>
              </a:rPr>
              <a:t>megan@characterstrong.com</a:t>
            </a:r>
            <a:endParaRPr sz="1600">
              <a:latin typeface="Gill Sans MT"/>
              <a:cs typeface="Gill Sans MT"/>
            </a:endParaRPr>
          </a:p>
        </p:txBody>
      </p:sp>
      <p:pic>
        <p:nvPicPr>
          <p:cNvPr id="10" name="object 10" descr="QR Code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520" y="1868900"/>
            <a:ext cx="1294424" cy="16093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4580" y="88599"/>
            <a:ext cx="869483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pc="55" dirty="0">
                <a:solidFill>
                  <a:schemeClr val="bg1"/>
                </a:solidFill>
              </a:rPr>
              <a:t>2</a:t>
            </a:r>
            <a:r>
              <a:rPr lang="en-US" spc="55" dirty="0"/>
              <a:t> </a:t>
            </a:r>
            <a:r>
              <a:rPr spc="55" dirty="0"/>
              <a:t>Common</a:t>
            </a:r>
            <a:r>
              <a:rPr spc="-100" dirty="0"/>
              <a:t> </a:t>
            </a:r>
            <a:r>
              <a:rPr spc="-10" dirty="0"/>
              <a:t>Language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539423" y="1722497"/>
            <a:ext cx="177990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b="1" spc="-300" dirty="0">
                <a:solidFill>
                  <a:srgbClr val="080808"/>
                </a:solidFill>
                <a:latin typeface="Gill Sans MT"/>
                <a:cs typeface="Gill Sans MT"/>
              </a:rPr>
              <a:t>Tier</a:t>
            </a:r>
            <a:r>
              <a:rPr sz="5300" b="1" spc="-15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5300" b="1" spc="35" dirty="0">
                <a:solidFill>
                  <a:srgbClr val="080808"/>
                </a:solidFill>
                <a:latin typeface="Gill Sans MT"/>
                <a:cs typeface="Gill Sans MT"/>
              </a:rPr>
              <a:t>1</a:t>
            </a:r>
            <a:endParaRPr sz="5300">
              <a:latin typeface="Gill Sans MT"/>
              <a:cs typeface="Gill Sans MT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1281" y="2571746"/>
            <a:ext cx="4959985" cy="807720"/>
          </a:xfrm>
          <a:custGeom>
            <a:avLst/>
            <a:gdLst/>
            <a:ahLst/>
            <a:cxnLst/>
            <a:rect l="l" t="t" r="r" b="b"/>
            <a:pathLst>
              <a:path w="4959984" h="807720">
                <a:moveTo>
                  <a:pt x="4959437" y="807720"/>
                </a:moveTo>
                <a:lnTo>
                  <a:pt x="0" y="807720"/>
                </a:lnTo>
                <a:lnTo>
                  <a:pt x="0" y="0"/>
                </a:lnTo>
                <a:lnTo>
                  <a:pt x="4959437" y="0"/>
                </a:lnTo>
                <a:lnTo>
                  <a:pt x="4959437" y="807720"/>
                </a:lnTo>
                <a:close/>
              </a:path>
            </a:pathLst>
          </a:custGeom>
          <a:solidFill>
            <a:srgbClr val="E6F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51281" y="2571746"/>
            <a:ext cx="495998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50"/>
              </a:lnSpc>
            </a:pPr>
            <a:r>
              <a:rPr sz="5300" b="1" spc="-180" dirty="0">
                <a:solidFill>
                  <a:srgbClr val="080808"/>
                </a:solidFill>
                <a:latin typeface="Gill Sans MT"/>
                <a:cs typeface="Gill Sans MT"/>
              </a:rPr>
              <a:t>“Holistic</a:t>
            </a:r>
            <a:r>
              <a:rPr sz="5300" b="1" spc="-16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5300" b="1" spc="-265" dirty="0">
                <a:solidFill>
                  <a:srgbClr val="080808"/>
                </a:solidFill>
                <a:latin typeface="Gill Sans MT"/>
                <a:cs typeface="Gill Sans MT"/>
              </a:rPr>
              <a:t>Needs”</a:t>
            </a:r>
            <a:endParaRPr sz="5300">
              <a:latin typeface="Gill Sans MT"/>
              <a:cs typeface="Gill Sans MT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500" y="1374724"/>
            <a:ext cx="1525724" cy="15257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4580" y="88599"/>
            <a:ext cx="869483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pc="55" dirty="0">
                <a:solidFill>
                  <a:schemeClr val="bg1"/>
                </a:solidFill>
              </a:rPr>
              <a:t>3</a:t>
            </a:r>
            <a:r>
              <a:rPr lang="en-US" spc="55" dirty="0"/>
              <a:t> </a:t>
            </a:r>
            <a:r>
              <a:rPr spc="55" dirty="0"/>
              <a:t>Common</a:t>
            </a:r>
            <a:r>
              <a:rPr spc="-100" dirty="0"/>
              <a:t> </a:t>
            </a:r>
            <a:r>
              <a:rPr spc="-10" dirty="0"/>
              <a:t>Language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59668" y="4278093"/>
            <a:ext cx="1682750" cy="28956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</a:pPr>
            <a:r>
              <a:rPr sz="1900" b="1" dirty="0">
                <a:solidFill>
                  <a:srgbClr val="080808"/>
                </a:solidFill>
                <a:latin typeface="Arial"/>
                <a:cs typeface="Arial"/>
              </a:rPr>
              <a:t>Holistic</a:t>
            </a:r>
            <a:r>
              <a:rPr sz="1900" b="1" spc="-16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080808"/>
                </a:solidFill>
                <a:latin typeface="Arial"/>
                <a:cs typeface="Arial"/>
              </a:rPr>
              <a:t>Needs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" name="object 4" descr="Drawing of a backpack 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750" y="1867647"/>
            <a:ext cx="1543049" cy="22607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57750" y="2068128"/>
            <a:ext cx="7994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Gill Sans MT"/>
                <a:cs typeface="Gill Sans MT"/>
              </a:rPr>
              <a:t>Physical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5341" y="1060006"/>
            <a:ext cx="93471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40" dirty="0">
                <a:latin typeface="Gill Sans MT"/>
                <a:cs typeface="Gill Sans MT"/>
              </a:rPr>
              <a:t>Academic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68125" y="1100834"/>
            <a:ext cx="15551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Gill Sans MT"/>
                <a:cs typeface="Gill Sans MT"/>
              </a:rPr>
              <a:t>Social</a:t>
            </a:r>
            <a:r>
              <a:rPr sz="1600" b="1" spc="-60" dirty="0">
                <a:latin typeface="Gill Sans MT"/>
                <a:cs typeface="Gill Sans MT"/>
              </a:rPr>
              <a:t> </a:t>
            </a:r>
            <a:r>
              <a:rPr sz="1600" b="1" spc="-55" dirty="0">
                <a:latin typeface="Gill Sans MT"/>
                <a:cs typeface="Gill Sans MT"/>
              </a:rPr>
              <a:t>Emotional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5134" y="2068164"/>
            <a:ext cx="8318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45" dirty="0">
                <a:latin typeface="Gill Sans MT"/>
                <a:cs typeface="Gill Sans MT"/>
              </a:rPr>
              <a:t>Behavior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6229" y="1350074"/>
            <a:ext cx="4405630" cy="1829435"/>
          </a:xfrm>
          <a:custGeom>
            <a:avLst/>
            <a:gdLst/>
            <a:ahLst/>
            <a:cxnLst/>
            <a:rect l="l" t="t" r="r" b="b"/>
            <a:pathLst>
              <a:path w="4405630" h="1829435">
                <a:moveTo>
                  <a:pt x="26538" y="1026074"/>
                </a:moveTo>
                <a:lnTo>
                  <a:pt x="28123" y="1050776"/>
                </a:lnTo>
                <a:lnTo>
                  <a:pt x="27074" y="1081878"/>
                </a:lnTo>
                <a:lnTo>
                  <a:pt x="24035" y="1118545"/>
                </a:lnTo>
                <a:lnTo>
                  <a:pt x="19649" y="1159941"/>
                </a:lnTo>
                <a:lnTo>
                  <a:pt x="14557" y="1205227"/>
                </a:lnTo>
                <a:lnTo>
                  <a:pt x="9403" y="1253567"/>
                </a:lnTo>
                <a:lnTo>
                  <a:pt x="4831" y="1304126"/>
                </a:lnTo>
                <a:lnTo>
                  <a:pt x="1482" y="1356065"/>
                </a:lnTo>
                <a:lnTo>
                  <a:pt x="0" y="1408549"/>
                </a:lnTo>
                <a:lnTo>
                  <a:pt x="1027" y="1460741"/>
                </a:lnTo>
                <a:lnTo>
                  <a:pt x="5206" y="1511803"/>
                </a:lnTo>
                <a:lnTo>
                  <a:pt x="13181" y="1560900"/>
                </a:lnTo>
                <a:lnTo>
                  <a:pt x="25594" y="1607194"/>
                </a:lnTo>
                <a:lnTo>
                  <a:pt x="43088" y="1649849"/>
                </a:lnTo>
                <a:lnTo>
                  <a:pt x="66306" y="1688028"/>
                </a:lnTo>
                <a:lnTo>
                  <a:pt x="95890" y="1720895"/>
                </a:lnTo>
                <a:lnTo>
                  <a:pt x="132485" y="1747612"/>
                </a:lnTo>
                <a:lnTo>
                  <a:pt x="195249" y="1774672"/>
                </a:lnTo>
                <a:lnTo>
                  <a:pt x="233545" y="1785731"/>
                </a:lnTo>
                <a:lnTo>
                  <a:pt x="275900" y="1795273"/>
                </a:lnTo>
                <a:lnTo>
                  <a:pt x="321900" y="1803397"/>
                </a:lnTo>
                <a:lnTo>
                  <a:pt x="371130" y="1810200"/>
                </a:lnTo>
                <a:lnTo>
                  <a:pt x="423178" y="1815782"/>
                </a:lnTo>
                <a:lnTo>
                  <a:pt x="477629" y="1820240"/>
                </a:lnTo>
                <a:lnTo>
                  <a:pt x="534070" y="1823674"/>
                </a:lnTo>
                <a:lnTo>
                  <a:pt x="592087" y="1826180"/>
                </a:lnTo>
                <a:lnTo>
                  <a:pt x="651267" y="1827858"/>
                </a:lnTo>
                <a:lnTo>
                  <a:pt x="711195" y="1828805"/>
                </a:lnTo>
                <a:lnTo>
                  <a:pt x="771459" y="1829121"/>
                </a:lnTo>
                <a:lnTo>
                  <a:pt x="831645" y="1828902"/>
                </a:lnTo>
                <a:lnTo>
                  <a:pt x="891339" y="1828249"/>
                </a:lnTo>
                <a:lnTo>
                  <a:pt x="950127" y="1827258"/>
                </a:lnTo>
                <a:lnTo>
                  <a:pt x="1007595" y="1826029"/>
                </a:lnTo>
                <a:lnTo>
                  <a:pt x="1063331" y="1824659"/>
                </a:lnTo>
                <a:lnTo>
                  <a:pt x="1116920" y="1823247"/>
                </a:lnTo>
                <a:lnTo>
                  <a:pt x="1167949" y="1821891"/>
                </a:lnTo>
                <a:lnTo>
                  <a:pt x="1216004" y="1820689"/>
                </a:lnTo>
                <a:lnTo>
                  <a:pt x="1260671" y="1819740"/>
                </a:lnTo>
                <a:lnTo>
                  <a:pt x="1301537" y="1819142"/>
                </a:lnTo>
                <a:lnTo>
                  <a:pt x="1338188" y="1818993"/>
                </a:lnTo>
                <a:lnTo>
                  <a:pt x="1370210" y="1819392"/>
                </a:lnTo>
                <a:lnTo>
                  <a:pt x="1397191" y="1820437"/>
                </a:lnTo>
              </a:path>
              <a:path w="4405630" h="1829435">
                <a:moveTo>
                  <a:pt x="3482905" y="39731"/>
                </a:moveTo>
                <a:lnTo>
                  <a:pt x="3489827" y="66511"/>
                </a:lnTo>
                <a:lnTo>
                  <a:pt x="3501182" y="99487"/>
                </a:lnTo>
                <a:lnTo>
                  <a:pt x="3515840" y="137879"/>
                </a:lnTo>
                <a:lnTo>
                  <a:pt x="3532671" y="180913"/>
                </a:lnTo>
                <a:lnTo>
                  <a:pt x="3550545" y="227808"/>
                </a:lnTo>
                <a:lnTo>
                  <a:pt x="3568331" y="277790"/>
                </a:lnTo>
                <a:lnTo>
                  <a:pt x="3584899" y="330079"/>
                </a:lnTo>
                <a:lnTo>
                  <a:pt x="3599120" y="383899"/>
                </a:lnTo>
                <a:lnTo>
                  <a:pt x="3609863" y="438472"/>
                </a:lnTo>
                <a:lnTo>
                  <a:pt x="3615998" y="493021"/>
                </a:lnTo>
                <a:lnTo>
                  <a:pt x="3616395" y="546769"/>
                </a:lnTo>
                <a:lnTo>
                  <a:pt x="3609923" y="598937"/>
                </a:lnTo>
                <a:lnTo>
                  <a:pt x="3595453" y="648749"/>
                </a:lnTo>
                <a:lnTo>
                  <a:pt x="3578818" y="684752"/>
                </a:lnTo>
                <a:lnTo>
                  <a:pt x="3556588" y="722647"/>
                </a:lnTo>
                <a:lnTo>
                  <a:pt x="3529438" y="762082"/>
                </a:lnTo>
                <a:lnTo>
                  <a:pt x="3498049" y="802701"/>
                </a:lnTo>
                <a:lnTo>
                  <a:pt x="3463097" y="844152"/>
                </a:lnTo>
                <a:lnTo>
                  <a:pt x="3425260" y="886079"/>
                </a:lnTo>
                <a:lnTo>
                  <a:pt x="3385215" y="928128"/>
                </a:lnTo>
                <a:lnTo>
                  <a:pt x="3343642" y="969946"/>
                </a:lnTo>
                <a:lnTo>
                  <a:pt x="3301217" y="1011179"/>
                </a:lnTo>
                <a:lnTo>
                  <a:pt x="3258618" y="1051471"/>
                </a:lnTo>
                <a:lnTo>
                  <a:pt x="3216524" y="1090470"/>
                </a:lnTo>
                <a:lnTo>
                  <a:pt x="3175611" y="1127820"/>
                </a:lnTo>
                <a:lnTo>
                  <a:pt x="3136558" y="1163169"/>
                </a:lnTo>
                <a:lnTo>
                  <a:pt x="3100043" y="1196160"/>
                </a:lnTo>
                <a:lnTo>
                  <a:pt x="3066742" y="1226442"/>
                </a:lnTo>
                <a:lnTo>
                  <a:pt x="3037335" y="1253658"/>
                </a:lnTo>
                <a:lnTo>
                  <a:pt x="3012499" y="1277456"/>
                </a:lnTo>
                <a:lnTo>
                  <a:pt x="2992912" y="1297481"/>
                </a:lnTo>
              </a:path>
              <a:path w="4405630" h="1829435">
                <a:moveTo>
                  <a:pt x="4378544" y="1026074"/>
                </a:moveTo>
                <a:lnTo>
                  <a:pt x="4376959" y="1050776"/>
                </a:lnTo>
                <a:lnTo>
                  <a:pt x="4378007" y="1081878"/>
                </a:lnTo>
                <a:lnTo>
                  <a:pt x="4381046" y="1118545"/>
                </a:lnTo>
                <a:lnTo>
                  <a:pt x="4385433" y="1159941"/>
                </a:lnTo>
                <a:lnTo>
                  <a:pt x="4390525" y="1205227"/>
                </a:lnTo>
                <a:lnTo>
                  <a:pt x="4395678" y="1253567"/>
                </a:lnTo>
                <a:lnTo>
                  <a:pt x="4400251" y="1304126"/>
                </a:lnTo>
                <a:lnTo>
                  <a:pt x="4403600" y="1356065"/>
                </a:lnTo>
                <a:lnTo>
                  <a:pt x="4405082" y="1408549"/>
                </a:lnTo>
                <a:lnTo>
                  <a:pt x="4404055" y="1460741"/>
                </a:lnTo>
                <a:lnTo>
                  <a:pt x="4399876" y="1511803"/>
                </a:lnTo>
                <a:lnTo>
                  <a:pt x="4391901" y="1560900"/>
                </a:lnTo>
                <a:lnTo>
                  <a:pt x="4379488" y="1607194"/>
                </a:lnTo>
                <a:lnTo>
                  <a:pt x="4361994" y="1649849"/>
                </a:lnTo>
                <a:lnTo>
                  <a:pt x="4338776" y="1688028"/>
                </a:lnTo>
                <a:lnTo>
                  <a:pt x="4309192" y="1720895"/>
                </a:lnTo>
                <a:lnTo>
                  <a:pt x="4272597" y="1747612"/>
                </a:lnTo>
                <a:lnTo>
                  <a:pt x="4209833" y="1774672"/>
                </a:lnTo>
                <a:lnTo>
                  <a:pt x="4171536" y="1785731"/>
                </a:lnTo>
                <a:lnTo>
                  <a:pt x="4129182" y="1795273"/>
                </a:lnTo>
                <a:lnTo>
                  <a:pt x="4083182" y="1803397"/>
                </a:lnTo>
                <a:lnTo>
                  <a:pt x="4033952" y="1810200"/>
                </a:lnTo>
                <a:lnTo>
                  <a:pt x="3981905" y="1815782"/>
                </a:lnTo>
                <a:lnTo>
                  <a:pt x="3927453" y="1820240"/>
                </a:lnTo>
                <a:lnTo>
                  <a:pt x="3871013" y="1823674"/>
                </a:lnTo>
                <a:lnTo>
                  <a:pt x="3812995" y="1826180"/>
                </a:lnTo>
                <a:lnTo>
                  <a:pt x="3753815" y="1827858"/>
                </a:lnTo>
                <a:lnTo>
                  <a:pt x="3693887" y="1828805"/>
                </a:lnTo>
                <a:lnTo>
                  <a:pt x="3633623" y="1829121"/>
                </a:lnTo>
                <a:lnTo>
                  <a:pt x="3573437" y="1828902"/>
                </a:lnTo>
                <a:lnTo>
                  <a:pt x="3513743" y="1828249"/>
                </a:lnTo>
                <a:lnTo>
                  <a:pt x="3454955" y="1827258"/>
                </a:lnTo>
                <a:lnTo>
                  <a:pt x="3397487" y="1826029"/>
                </a:lnTo>
                <a:lnTo>
                  <a:pt x="3341751" y="1824659"/>
                </a:lnTo>
                <a:lnTo>
                  <a:pt x="3288162" y="1823247"/>
                </a:lnTo>
                <a:lnTo>
                  <a:pt x="3237133" y="1821891"/>
                </a:lnTo>
                <a:lnTo>
                  <a:pt x="3189078" y="1820689"/>
                </a:lnTo>
                <a:lnTo>
                  <a:pt x="3144411" y="1819740"/>
                </a:lnTo>
                <a:lnTo>
                  <a:pt x="3103545" y="1819142"/>
                </a:lnTo>
                <a:lnTo>
                  <a:pt x="3066894" y="1818993"/>
                </a:lnTo>
                <a:lnTo>
                  <a:pt x="3034872" y="1819392"/>
                </a:lnTo>
                <a:lnTo>
                  <a:pt x="3007891" y="1820437"/>
                </a:lnTo>
              </a:path>
              <a:path w="4405630" h="1829435">
                <a:moveTo>
                  <a:pt x="967659" y="0"/>
                </a:moveTo>
                <a:lnTo>
                  <a:pt x="960737" y="26780"/>
                </a:lnTo>
                <a:lnTo>
                  <a:pt x="949382" y="59755"/>
                </a:lnTo>
                <a:lnTo>
                  <a:pt x="934724" y="98148"/>
                </a:lnTo>
                <a:lnTo>
                  <a:pt x="917893" y="141181"/>
                </a:lnTo>
                <a:lnTo>
                  <a:pt x="900020" y="188077"/>
                </a:lnTo>
                <a:lnTo>
                  <a:pt x="882233" y="238058"/>
                </a:lnTo>
                <a:lnTo>
                  <a:pt x="865665" y="290348"/>
                </a:lnTo>
                <a:lnTo>
                  <a:pt x="851444" y="344168"/>
                </a:lnTo>
                <a:lnTo>
                  <a:pt x="840701" y="398741"/>
                </a:lnTo>
                <a:lnTo>
                  <a:pt x="834566" y="453290"/>
                </a:lnTo>
                <a:lnTo>
                  <a:pt x="834169" y="507037"/>
                </a:lnTo>
                <a:lnTo>
                  <a:pt x="840641" y="559206"/>
                </a:lnTo>
                <a:lnTo>
                  <a:pt x="855111" y="609018"/>
                </a:lnTo>
                <a:lnTo>
                  <a:pt x="871746" y="645020"/>
                </a:lnTo>
                <a:lnTo>
                  <a:pt x="893977" y="682916"/>
                </a:lnTo>
                <a:lnTo>
                  <a:pt x="921126" y="722350"/>
                </a:lnTo>
                <a:lnTo>
                  <a:pt x="952515" y="762970"/>
                </a:lnTo>
                <a:lnTo>
                  <a:pt x="987468" y="804420"/>
                </a:lnTo>
                <a:lnTo>
                  <a:pt x="1025305" y="846347"/>
                </a:lnTo>
                <a:lnTo>
                  <a:pt x="1065349" y="888397"/>
                </a:lnTo>
                <a:lnTo>
                  <a:pt x="1106923" y="930215"/>
                </a:lnTo>
                <a:lnTo>
                  <a:pt x="1149348" y="971448"/>
                </a:lnTo>
                <a:lnTo>
                  <a:pt x="1191946" y="1011740"/>
                </a:lnTo>
                <a:lnTo>
                  <a:pt x="1234041" y="1050739"/>
                </a:lnTo>
                <a:lnTo>
                  <a:pt x="1274953" y="1088089"/>
                </a:lnTo>
                <a:lnTo>
                  <a:pt x="1314006" y="1123437"/>
                </a:lnTo>
                <a:lnTo>
                  <a:pt x="1350522" y="1156429"/>
                </a:lnTo>
                <a:lnTo>
                  <a:pt x="1383822" y="1186710"/>
                </a:lnTo>
                <a:lnTo>
                  <a:pt x="1413229" y="1213927"/>
                </a:lnTo>
                <a:lnTo>
                  <a:pt x="1438065" y="1237725"/>
                </a:lnTo>
                <a:lnTo>
                  <a:pt x="1457653" y="1257749"/>
                </a:lnTo>
              </a:path>
            </a:pathLst>
          </a:custGeom>
          <a:ln w="28574">
            <a:solidFill>
              <a:srgbClr val="FF46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580" y="88599"/>
            <a:ext cx="869483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pc="55" dirty="0">
                <a:solidFill>
                  <a:schemeClr val="bg1"/>
                </a:solidFill>
              </a:rPr>
              <a:t> 4 </a:t>
            </a:r>
            <a:r>
              <a:rPr spc="55" dirty="0"/>
              <a:t>Common</a:t>
            </a:r>
            <a:r>
              <a:rPr lang="en-US" spc="55" dirty="0"/>
              <a:t> </a:t>
            </a:r>
            <a:r>
              <a:rPr spc="-10" dirty="0"/>
              <a:t>Language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539423" y="1779647"/>
            <a:ext cx="177990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b="1" spc="-300" dirty="0">
                <a:solidFill>
                  <a:srgbClr val="080808"/>
                </a:solidFill>
                <a:latin typeface="Gill Sans MT"/>
                <a:cs typeface="Gill Sans MT"/>
              </a:rPr>
              <a:t>Tier</a:t>
            </a:r>
            <a:r>
              <a:rPr sz="5300" b="1" spc="-15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5300" b="1" spc="35" dirty="0">
                <a:solidFill>
                  <a:srgbClr val="080808"/>
                </a:solidFill>
                <a:latin typeface="Gill Sans MT"/>
                <a:cs typeface="Gill Sans MT"/>
              </a:rPr>
              <a:t>1</a:t>
            </a:r>
            <a:endParaRPr sz="53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6006" y="2628896"/>
            <a:ext cx="3830320" cy="80772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50"/>
              </a:lnSpc>
            </a:pPr>
            <a:r>
              <a:rPr sz="5300" b="1" spc="-310" dirty="0">
                <a:solidFill>
                  <a:srgbClr val="080808"/>
                </a:solidFill>
                <a:latin typeface="Gill Sans MT"/>
                <a:cs typeface="Gill Sans MT"/>
              </a:rPr>
              <a:t>“Integration”</a:t>
            </a:r>
            <a:endParaRPr sz="5300">
              <a:latin typeface="Gill Sans MT"/>
              <a:cs typeface="Gill Sans MT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500" y="1374724"/>
            <a:ext cx="1525724" cy="15257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4580" y="88599"/>
            <a:ext cx="869483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713" algn="r">
              <a:lnSpc>
                <a:spcPct val="100000"/>
              </a:lnSpc>
              <a:spcBef>
                <a:spcPts val="100"/>
              </a:spcBef>
            </a:pPr>
            <a:r>
              <a:rPr lang="en-US" spc="55" dirty="0">
                <a:solidFill>
                  <a:schemeClr val="bg1"/>
                </a:solidFill>
              </a:rPr>
              <a:t> 5 </a:t>
            </a:r>
            <a:r>
              <a:rPr spc="55" dirty="0"/>
              <a:t>Common</a:t>
            </a:r>
            <a:r>
              <a:rPr spc="-100" dirty="0"/>
              <a:t> </a:t>
            </a:r>
            <a:r>
              <a:rPr spc="-10" dirty="0"/>
              <a:t>Language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932993" y="1522781"/>
            <a:ext cx="5659755" cy="54864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5"/>
              </a:lnSpc>
            </a:pPr>
            <a:r>
              <a:rPr sz="3600" b="1" spc="-210" dirty="0">
                <a:latin typeface="Gill Sans MT"/>
                <a:cs typeface="Gill Sans MT"/>
              </a:rPr>
              <a:t>Tier</a:t>
            </a:r>
            <a:r>
              <a:rPr sz="3600" b="1" spc="-85" dirty="0">
                <a:latin typeface="Gill Sans MT"/>
                <a:cs typeface="Gill Sans MT"/>
              </a:rPr>
              <a:t> </a:t>
            </a:r>
            <a:r>
              <a:rPr sz="3600" b="1" spc="55" dirty="0">
                <a:latin typeface="Gill Sans MT"/>
                <a:cs typeface="Gill Sans MT"/>
              </a:rPr>
              <a:t>1</a:t>
            </a:r>
            <a:r>
              <a:rPr sz="3600" b="1" spc="-85" dirty="0">
                <a:latin typeface="Gill Sans MT"/>
                <a:cs typeface="Gill Sans MT"/>
              </a:rPr>
              <a:t> </a:t>
            </a:r>
            <a:r>
              <a:rPr sz="3600" b="1" spc="-125" dirty="0">
                <a:latin typeface="Gill Sans MT"/>
                <a:cs typeface="Gill Sans MT"/>
              </a:rPr>
              <a:t>Integration</a:t>
            </a:r>
            <a:r>
              <a:rPr sz="3600" b="1" spc="-80" dirty="0">
                <a:latin typeface="Gill Sans MT"/>
                <a:cs typeface="Gill Sans MT"/>
              </a:rPr>
              <a:t> </a:t>
            </a:r>
            <a:r>
              <a:rPr sz="3600" b="1" spc="-105" dirty="0">
                <a:latin typeface="Gill Sans MT"/>
                <a:cs typeface="Gill Sans MT"/>
              </a:rPr>
              <a:t>Deﬁnition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0293" y="2052371"/>
            <a:ext cx="575246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intentional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integration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high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ﬁdelity </a:t>
            </a:r>
            <a:r>
              <a:rPr sz="2000" spc="-40" dirty="0">
                <a:latin typeface="Trebuchet MS"/>
                <a:cs typeface="Trebuchet MS"/>
              </a:rPr>
              <a:t>implementation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social,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emotional,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behavioral,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academic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supports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that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every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student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receives </a:t>
            </a:r>
            <a:r>
              <a:rPr sz="2000" spc="-50" dirty="0">
                <a:latin typeface="Trebuchet MS"/>
                <a:cs typeface="Trebuchet MS"/>
              </a:rPr>
              <a:t>daily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consistently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to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be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well,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belong,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and </a:t>
            </a:r>
            <a:r>
              <a:rPr sz="2000" dirty="0">
                <a:latin typeface="Trebuchet MS"/>
                <a:cs typeface="Trebuchet MS"/>
              </a:rPr>
              <a:t>engage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fully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in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learning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experiences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that </a:t>
            </a:r>
            <a:r>
              <a:rPr sz="2000" spc="-10" dirty="0">
                <a:latin typeface="Trebuchet MS"/>
                <a:cs typeface="Trebuchet MS"/>
              </a:rPr>
              <a:t>cultivate </a:t>
            </a:r>
            <a:r>
              <a:rPr sz="2000" spc="-55" dirty="0">
                <a:latin typeface="Trebuchet MS"/>
                <a:cs typeface="Trebuchet MS"/>
              </a:rPr>
              <a:t>critical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competencies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that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enable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students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spc="-50" dirty="0">
                <a:latin typeface="Trebuchet MS"/>
                <a:cs typeface="Trebuchet MS"/>
              </a:rPr>
              <a:t>to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be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life-</a:t>
            </a:r>
            <a:r>
              <a:rPr sz="2000" spc="-10" dirty="0">
                <a:latin typeface="Trebuchet MS"/>
                <a:cs typeface="Trebuchet MS"/>
              </a:rPr>
              <a:t>ready.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4580" y="88599"/>
            <a:ext cx="869483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pc="55" dirty="0">
                <a:solidFill>
                  <a:schemeClr val="bg1"/>
                </a:solidFill>
              </a:rPr>
              <a:t>6</a:t>
            </a:r>
            <a:r>
              <a:rPr lang="en-US" spc="55" dirty="0"/>
              <a:t> </a:t>
            </a:r>
            <a:r>
              <a:rPr spc="55" dirty="0"/>
              <a:t>Common</a:t>
            </a:r>
            <a:r>
              <a:rPr spc="-100" dirty="0"/>
              <a:t> </a:t>
            </a:r>
            <a:r>
              <a:rPr spc="-10" dirty="0"/>
              <a:t>Language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719575" y="1291113"/>
            <a:ext cx="1866264" cy="49403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29"/>
              </a:lnSpc>
            </a:pPr>
            <a:r>
              <a:rPr sz="3600" b="1" spc="-215" dirty="0">
                <a:latin typeface="Gill Sans MT"/>
                <a:cs typeface="Gill Sans MT"/>
              </a:rPr>
              <a:t>Outcome</a:t>
            </a:r>
            <a:endParaRPr sz="3600">
              <a:latin typeface="Gill Sans MT"/>
              <a:cs typeface="Gill Sans MT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52605" y="1289146"/>
            <a:ext cx="1419335" cy="2301901"/>
            <a:chOff x="6152605" y="1289146"/>
            <a:chExt cx="1419335" cy="2301901"/>
          </a:xfrm>
        </p:grpSpPr>
        <p:sp>
          <p:nvSpPr>
            <p:cNvPr id="4" name="object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260030" y="1683456"/>
              <a:ext cx="1311910" cy="1300480"/>
            </a:xfrm>
            <a:custGeom>
              <a:avLst/>
              <a:gdLst/>
              <a:ahLst/>
              <a:cxnLst/>
              <a:rect l="l" t="t" r="r" b="b"/>
              <a:pathLst>
                <a:path w="1311909" h="1300480">
                  <a:moveTo>
                    <a:pt x="938599" y="1300113"/>
                  </a:moveTo>
                  <a:lnTo>
                    <a:pt x="913184" y="1291897"/>
                  </a:lnTo>
                  <a:lnTo>
                    <a:pt x="763665" y="1183106"/>
                  </a:lnTo>
                  <a:lnTo>
                    <a:pt x="663985" y="1169507"/>
                  </a:lnTo>
                  <a:lnTo>
                    <a:pt x="663985" y="1142309"/>
                  </a:lnTo>
                  <a:lnTo>
                    <a:pt x="661295" y="1126019"/>
                  </a:lnTo>
                  <a:lnTo>
                    <a:pt x="657614" y="1095138"/>
                  </a:lnTo>
                  <a:lnTo>
                    <a:pt x="654924" y="1078848"/>
                  </a:lnTo>
                  <a:lnTo>
                    <a:pt x="653295" y="1069640"/>
                  </a:lnTo>
                  <a:lnTo>
                    <a:pt x="648694" y="1062982"/>
                  </a:lnTo>
                  <a:lnTo>
                    <a:pt x="641543" y="1059724"/>
                  </a:lnTo>
                  <a:lnTo>
                    <a:pt x="632269" y="1060716"/>
                  </a:lnTo>
                  <a:lnTo>
                    <a:pt x="624836" y="1059936"/>
                  </a:lnTo>
                  <a:lnTo>
                    <a:pt x="616977" y="1057882"/>
                  </a:lnTo>
                  <a:lnTo>
                    <a:pt x="609969" y="1054979"/>
                  </a:lnTo>
                  <a:lnTo>
                    <a:pt x="605084" y="1051650"/>
                  </a:lnTo>
                  <a:lnTo>
                    <a:pt x="573368" y="1051650"/>
                  </a:lnTo>
                  <a:lnTo>
                    <a:pt x="505405" y="1038051"/>
                  </a:lnTo>
                  <a:lnTo>
                    <a:pt x="471352" y="1030614"/>
                  </a:lnTo>
                  <a:lnTo>
                    <a:pt x="436875" y="1022752"/>
                  </a:lnTo>
                  <a:lnTo>
                    <a:pt x="401549" y="1015740"/>
                  </a:lnTo>
                  <a:lnTo>
                    <a:pt x="364948" y="1010853"/>
                  </a:lnTo>
                  <a:lnTo>
                    <a:pt x="344346" y="1014819"/>
                  </a:lnTo>
                  <a:lnTo>
                    <a:pt x="329267" y="1025585"/>
                  </a:lnTo>
                  <a:lnTo>
                    <a:pt x="318435" y="1041450"/>
                  </a:lnTo>
                  <a:lnTo>
                    <a:pt x="310577" y="1060716"/>
                  </a:lnTo>
                  <a:lnTo>
                    <a:pt x="297834" y="1088693"/>
                  </a:lnTo>
                  <a:lnTo>
                    <a:pt x="286790" y="1117944"/>
                  </a:lnTo>
                  <a:lnTo>
                    <a:pt x="277445" y="1148046"/>
                  </a:lnTo>
                  <a:lnTo>
                    <a:pt x="269799" y="1178573"/>
                  </a:lnTo>
                  <a:lnTo>
                    <a:pt x="206367" y="1201238"/>
                  </a:lnTo>
                  <a:lnTo>
                    <a:pt x="179889" y="1202867"/>
                  </a:lnTo>
                  <a:lnTo>
                    <a:pt x="157660" y="1190472"/>
                  </a:lnTo>
                  <a:lnTo>
                    <a:pt x="143926" y="1168728"/>
                  </a:lnTo>
                  <a:lnTo>
                    <a:pt x="142935" y="1142309"/>
                  </a:lnTo>
                  <a:lnTo>
                    <a:pt x="256207" y="779671"/>
                  </a:lnTo>
                  <a:lnTo>
                    <a:pt x="257976" y="768835"/>
                  </a:lnTo>
                  <a:lnTo>
                    <a:pt x="256773" y="757573"/>
                  </a:lnTo>
                  <a:lnTo>
                    <a:pt x="253021" y="747161"/>
                  </a:lnTo>
                  <a:lnTo>
                    <a:pt x="247145" y="738874"/>
                  </a:lnTo>
                  <a:lnTo>
                    <a:pt x="11539" y="444231"/>
                  </a:lnTo>
                  <a:lnTo>
                    <a:pt x="0" y="418095"/>
                  </a:lnTo>
                  <a:lnTo>
                    <a:pt x="4176" y="391535"/>
                  </a:lnTo>
                  <a:lnTo>
                    <a:pt x="21096" y="370924"/>
                  </a:lnTo>
                  <a:lnTo>
                    <a:pt x="47786" y="362637"/>
                  </a:lnTo>
                  <a:lnTo>
                    <a:pt x="423849" y="358104"/>
                  </a:lnTo>
                  <a:lnTo>
                    <a:pt x="436592" y="356475"/>
                  </a:lnTo>
                  <a:lnTo>
                    <a:pt x="447636" y="351872"/>
                  </a:lnTo>
                  <a:lnTo>
                    <a:pt x="456980" y="344718"/>
                  </a:lnTo>
                  <a:lnTo>
                    <a:pt x="464626" y="335440"/>
                  </a:lnTo>
                  <a:lnTo>
                    <a:pt x="673047" y="22664"/>
                  </a:lnTo>
                  <a:lnTo>
                    <a:pt x="694144" y="3683"/>
                  </a:lnTo>
                  <a:lnTo>
                    <a:pt x="719488" y="0"/>
                  </a:lnTo>
                  <a:lnTo>
                    <a:pt x="743134" y="9915"/>
                  </a:lnTo>
                  <a:lnTo>
                    <a:pt x="759134" y="31730"/>
                  </a:lnTo>
                  <a:lnTo>
                    <a:pt x="881467" y="389835"/>
                  </a:lnTo>
                  <a:lnTo>
                    <a:pt x="886423" y="399185"/>
                  </a:lnTo>
                  <a:lnTo>
                    <a:pt x="893927" y="406834"/>
                  </a:lnTo>
                  <a:lnTo>
                    <a:pt x="903131" y="412783"/>
                  </a:lnTo>
                  <a:lnTo>
                    <a:pt x="913184" y="417033"/>
                  </a:lnTo>
                  <a:lnTo>
                    <a:pt x="1275654" y="521292"/>
                  </a:lnTo>
                  <a:lnTo>
                    <a:pt x="1300149" y="534678"/>
                  </a:lnTo>
                  <a:lnTo>
                    <a:pt x="1311901" y="556989"/>
                  </a:lnTo>
                  <a:lnTo>
                    <a:pt x="1310060" y="581849"/>
                  </a:lnTo>
                  <a:lnTo>
                    <a:pt x="1293777" y="602885"/>
                  </a:lnTo>
                  <a:lnTo>
                    <a:pt x="990209" y="829534"/>
                  </a:lnTo>
                  <a:lnTo>
                    <a:pt x="983554" y="839733"/>
                  </a:lnTo>
                  <a:lnTo>
                    <a:pt x="977749" y="849932"/>
                  </a:lnTo>
                  <a:lnTo>
                    <a:pt x="973643" y="860131"/>
                  </a:lnTo>
                  <a:lnTo>
                    <a:pt x="972085" y="870331"/>
                  </a:lnTo>
                  <a:lnTo>
                    <a:pt x="990209" y="1246568"/>
                  </a:lnTo>
                  <a:lnTo>
                    <a:pt x="982634" y="1274049"/>
                  </a:lnTo>
                  <a:lnTo>
                    <a:pt x="963590" y="1293031"/>
                  </a:lnTo>
                  <a:lnTo>
                    <a:pt x="938599" y="1300113"/>
                  </a:lnTo>
                  <a:close/>
                </a:path>
              </a:pathLst>
            </a:custGeom>
            <a:solidFill>
              <a:srgbClr val="FFFA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52605" y="1635247"/>
              <a:ext cx="1334135" cy="1955800"/>
            </a:xfrm>
            <a:custGeom>
              <a:avLst/>
              <a:gdLst/>
              <a:ahLst/>
              <a:cxnLst/>
              <a:rect l="l" t="t" r="r" b="b"/>
              <a:pathLst>
                <a:path w="1334134" h="1955800">
                  <a:moveTo>
                    <a:pt x="191429" y="1229540"/>
                  </a:moveTo>
                  <a:lnTo>
                    <a:pt x="148598" y="1201538"/>
                  </a:lnTo>
                  <a:lnTo>
                    <a:pt x="139961" y="1169353"/>
                  </a:lnTo>
                  <a:lnTo>
                    <a:pt x="141589" y="1152410"/>
                  </a:lnTo>
                  <a:lnTo>
                    <a:pt x="254861" y="793983"/>
                  </a:lnTo>
                  <a:lnTo>
                    <a:pt x="254720" y="783846"/>
                  </a:lnTo>
                  <a:lnTo>
                    <a:pt x="253728" y="774134"/>
                  </a:lnTo>
                  <a:lnTo>
                    <a:pt x="251038" y="765272"/>
                  </a:lnTo>
                  <a:lnTo>
                    <a:pt x="245799" y="757687"/>
                  </a:lnTo>
                  <a:lnTo>
                    <a:pt x="14725" y="462778"/>
                  </a:lnTo>
                  <a:lnTo>
                    <a:pt x="4389" y="448388"/>
                  </a:lnTo>
                  <a:lnTo>
                    <a:pt x="0" y="432721"/>
                  </a:lnTo>
                  <a:lnTo>
                    <a:pt x="707" y="416203"/>
                  </a:lnTo>
                  <a:lnTo>
                    <a:pt x="5663" y="399260"/>
                  </a:lnTo>
                  <a:lnTo>
                    <a:pt x="43255" y="369911"/>
                  </a:lnTo>
                  <a:lnTo>
                    <a:pt x="436096" y="358426"/>
                  </a:lnTo>
                  <a:lnTo>
                    <a:pt x="443529" y="357576"/>
                  </a:lnTo>
                  <a:lnTo>
                    <a:pt x="451388" y="355024"/>
                  </a:lnTo>
                  <a:lnTo>
                    <a:pt x="458397" y="350770"/>
                  </a:lnTo>
                  <a:lnTo>
                    <a:pt x="463282" y="344815"/>
                  </a:lnTo>
                  <a:lnTo>
                    <a:pt x="671702" y="27222"/>
                  </a:lnTo>
                  <a:lnTo>
                    <a:pt x="683454" y="15312"/>
                  </a:lnTo>
                  <a:lnTo>
                    <a:pt x="697754" y="6805"/>
                  </a:lnTo>
                  <a:lnTo>
                    <a:pt x="713754" y="1701"/>
                  </a:lnTo>
                  <a:lnTo>
                    <a:pt x="730603" y="0"/>
                  </a:lnTo>
                  <a:lnTo>
                    <a:pt x="746674" y="5104"/>
                  </a:lnTo>
                  <a:lnTo>
                    <a:pt x="760620" y="13611"/>
                  </a:lnTo>
                  <a:lnTo>
                    <a:pt x="769304" y="22685"/>
                  </a:lnTo>
                  <a:lnTo>
                    <a:pt x="726073" y="22685"/>
                  </a:lnTo>
                  <a:lnTo>
                    <a:pt x="715949" y="23606"/>
                  </a:lnTo>
                  <a:lnTo>
                    <a:pt x="706250" y="26655"/>
                  </a:lnTo>
                  <a:lnTo>
                    <a:pt x="697401" y="32255"/>
                  </a:lnTo>
                  <a:lnTo>
                    <a:pt x="689826" y="40833"/>
                  </a:lnTo>
                  <a:lnTo>
                    <a:pt x="485936" y="353889"/>
                  </a:lnTo>
                  <a:lnTo>
                    <a:pt x="474963" y="365799"/>
                  </a:lnTo>
                  <a:lnTo>
                    <a:pt x="462715" y="374306"/>
                  </a:lnTo>
                  <a:lnTo>
                    <a:pt x="449618" y="379410"/>
                  </a:lnTo>
                  <a:lnTo>
                    <a:pt x="436096" y="381112"/>
                  </a:lnTo>
                  <a:lnTo>
                    <a:pt x="60034" y="390186"/>
                  </a:lnTo>
                  <a:lnTo>
                    <a:pt x="49910" y="391745"/>
                  </a:lnTo>
                  <a:lnTo>
                    <a:pt x="40211" y="395857"/>
                  </a:lnTo>
                  <a:lnTo>
                    <a:pt x="31362" y="401670"/>
                  </a:lnTo>
                  <a:lnTo>
                    <a:pt x="23787" y="408334"/>
                  </a:lnTo>
                  <a:lnTo>
                    <a:pt x="21946" y="419180"/>
                  </a:lnTo>
                  <a:lnTo>
                    <a:pt x="22654" y="430452"/>
                  </a:lnTo>
                  <a:lnTo>
                    <a:pt x="25061" y="440873"/>
                  </a:lnTo>
                  <a:lnTo>
                    <a:pt x="28317" y="449167"/>
                  </a:lnTo>
                  <a:lnTo>
                    <a:pt x="263923" y="744076"/>
                  </a:lnTo>
                  <a:lnTo>
                    <a:pt x="272347" y="755773"/>
                  </a:lnTo>
                  <a:lnTo>
                    <a:pt x="276949" y="769596"/>
                  </a:lnTo>
                  <a:lnTo>
                    <a:pt x="277303" y="784271"/>
                  </a:lnTo>
                  <a:lnTo>
                    <a:pt x="272985" y="798520"/>
                  </a:lnTo>
                  <a:lnTo>
                    <a:pt x="164244" y="1161484"/>
                  </a:lnTo>
                  <a:lnTo>
                    <a:pt x="162474" y="1171622"/>
                  </a:lnTo>
                  <a:lnTo>
                    <a:pt x="163677" y="1181334"/>
                  </a:lnTo>
                  <a:lnTo>
                    <a:pt x="167429" y="1190195"/>
                  </a:lnTo>
                  <a:lnTo>
                    <a:pt x="173305" y="1197780"/>
                  </a:lnTo>
                  <a:lnTo>
                    <a:pt x="183500" y="1203664"/>
                  </a:lnTo>
                  <a:lnTo>
                    <a:pt x="193694" y="1207422"/>
                  </a:lnTo>
                  <a:lnTo>
                    <a:pt x="203889" y="1208627"/>
                  </a:lnTo>
                  <a:lnTo>
                    <a:pt x="268432" y="1208627"/>
                  </a:lnTo>
                  <a:lnTo>
                    <a:pt x="223145" y="1225003"/>
                  </a:lnTo>
                  <a:lnTo>
                    <a:pt x="215641" y="1227626"/>
                  </a:lnTo>
                  <a:lnTo>
                    <a:pt x="207287" y="1228973"/>
                  </a:lnTo>
                  <a:lnTo>
                    <a:pt x="198933" y="1229469"/>
                  </a:lnTo>
                  <a:lnTo>
                    <a:pt x="191429" y="1229540"/>
                  </a:lnTo>
                  <a:close/>
                </a:path>
                <a:path w="1334134" h="1955800">
                  <a:moveTo>
                    <a:pt x="996484" y="1302700"/>
                  </a:moveTo>
                  <a:lnTo>
                    <a:pt x="950351" y="1302700"/>
                  </a:lnTo>
                  <a:lnTo>
                    <a:pt x="960545" y="1302062"/>
                  </a:lnTo>
                  <a:lnTo>
                    <a:pt x="970740" y="1297595"/>
                  </a:lnTo>
                  <a:lnTo>
                    <a:pt x="977394" y="1292633"/>
                  </a:lnTo>
                  <a:lnTo>
                    <a:pt x="983199" y="1285119"/>
                  </a:lnTo>
                  <a:lnTo>
                    <a:pt x="987306" y="1275903"/>
                  </a:lnTo>
                  <a:lnTo>
                    <a:pt x="988863" y="1265836"/>
                  </a:lnTo>
                  <a:lnTo>
                    <a:pt x="970740" y="889261"/>
                  </a:lnTo>
                  <a:lnTo>
                    <a:pt x="972368" y="873169"/>
                  </a:lnTo>
                  <a:lnTo>
                    <a:pt x="976969" y="859203"/>
                  </a:lnTo>
                  <a:lnTo>
                    <a:pt x="984120" y="847790"/>
                  </a:lnTo>
                  <a:lnTo>
                    <a:pt x="993394" y="839354"/>
                  </a:lnTo>
                  <a:lnTo>
                    <a:pt x="1303547" y="602931"/>
                  </a:lnTo>
                  <a:lnTo>
                    <a:pt x="1308857" y="594920"/>
                  </a:lnTo>
                  <a:lnTo>
                    <a:pt x="1311617" y="584357"/>
                  </a:lnTo>
                  <a:lnTo>
                    <a:pt x="1310555" y="571668"/>
                  </a:lnTo>
                  <a:lnTo>
                    <a:pt x="1306308" y="562310"/>
                  </a:lnTo>
                  <a:lnTo>
                    <a:pt x="1300361" y="554654"/>
                  </a:lnTo>
                  <a:lnTo>
                    <a:pt x="1292715" y="548699"/>
                  </a:lnTo>
                  <a:lnTo>
                    <a:pt x="1283370" y="544445"/>
                  </a:lnTo>
                  <a:lnTo>
                    <a:pt x="920900" y="444630"/>
                  </a:lnTo>
                  <a:lnTo>
                    <a:pt x="907520" y="439526"/>
                  </a:lnTo>
                  <a:lnTo>
                    <a:pt x="895414" y="431019"/>
                  </a:lnTo>
                  <a:lnTo>
                    <a:pt x="885857" y="419109"/>
                  </a:lnTo>
                  <a:lnTo>
                    <a:pt x="880123" y="403797"/>
                  </a:lnTo>
                  <a:lnTo>
                    <a:pt x="757788" y="49907"/>
                  </a:lnTo>
                  <a:lnTo>
                    <a:pt x="753470" y="40549"/>
                  </a:lnTo>
                  <a:lnTo>
                    <a:pt x="747028" y="32893"/>
                  </a:lnTo>
                  <a:lnTo>
                    <a:pt x="738037" y="26938"/>
                  </a:lnTo>
                  <a:lnTo>
                    <a:pt x="726073" y="22685"/>
                  </a:lnTo>
                  <a:lnTo>
                    <a:pt x="769304" y="22685"/>
                  </a:lnTo>
                  <a:lnTo>
                    <a:pt x="772018" y="25520"/>
                  </a:lnTo>
                  <a:lnTo>
                    <a:pt x="780443" y="40833"/>
                  </a:lnTo>
                  <a:lnTo>
                    <a:pt x="902776" y="399260"/>
                  </a:lnTo>
                  <a:lnTo>
                    <a:pt x="906953" y="405994"/>
                  </a:lnTo>
                  <a:lnTo>
                    <a:pt x="912405" y="412304"/>
                  </a:lnTo>
                  <a:lnTo>
                    <a:pt x="918706" y="417762"/>
                  </a:lnTo>
                  <a:lnTo>
                    <a:pt x="925431" y="421945"/>
                  </a:lnTo>
                  <a:lnTo>
                    <a:pt x="1287901" y="521760"/>
                  </a:lnTo>
                  <a:lnTo>
                    <a:pt x="1303901" y="530125"/>
                  </a:lnTo>
                  <a:lnTo>
                    <a:pt x="1317352" y="541043"/>
                  </a:lnTo>
                  <a:lnTo>
                    <a:pt x="1327405" y="553661"/>
                  </a:lnTo>
                  <a:lnTo>
                    <a:pt x="1333210" y="567131"/>
                  </a:lnTo>
                  <a:lnTo>
                    <a:pt x="1334130" y="584003"/>
                  </a:lnTo>
                  <a:lnTo>
                    <a:pt x="1330378" y="600024"/>
                  </a:lnTo>
                  <a:lnTo>
                    <a:pt x="1322378" y="614344"/>
                  </a:lnTo>
                  <a:lnTo>
                    <a:pt x="1310555" y="626112"/>
                  </a:lnTo>
                  <a:lnTo>
                    <a:pt x="1011518" y="857502"/>
                  </a:lnTo>
                  <a:lnTo>
                    <a:pt x="1002951" y="862393"/>
                  </a:lnTo>
                  <a:lnTo>
                    <a:pt x="997359" y="869412"/>
                  </a:lnTo>
                  <a:lnTo>
                    <a:pt x="994315" y="877280"/>
                  </a:lnTo>
                  <a:lnTo>
                    <a:pt x="993394" y="884724"/>
                  </a:lnTo>
                  <a:lnTo>
                    <a:pt x="1011518" y="1261299"/>
                  </a:lnTo>
                  <a:lnTo>
                    <a:pt x="1009111" y="1278171"/>
                  </a:lnTo>
                  <a:lnTo>
                    <a:pt x="1002456" y="1294193"/>
                  </a:lnTo>
                  <a:lnTo>
                    <a:pt x="996484" y="1302700"/>
                  </a:lnTo>
                  <a:close/>
                </a:path>
                <a:path w="1334134" h="1955800">
                  <a:moveTo>
                    <a:pt x="268432" y="1208627"/>
                  </a:moveTo>
                  <a:lnTo>
                    <a:pt x="203889" y="1208627"/>
                  </a:lnTo>
                  <a:lnTo>
                    <a:pt x="214084" y="1206855"/>
                  </a:lnTo>
                  <a:lnTo>
                    <a:pt x="395318" y="1138799"/>
                  </a:lnTo>
                  <a:lnTo>
                    <a:pt x="481405" y="907409"/>
                  </a:lnTo>
                  <a:lnTo>
                    <a:pt x="485936" y="898335"/>
                  </a:lnTo>
                  <a:lnTo>
                    <a:pt x="494998" y="898335"/>
                  </a:lnTo>
                  <a:lnTo>
                    <a:pt x="504059" y="902872"/>
                  </a:lnTo>
                  <a:lnTo>
                    <a:pt x="504059" y="911946"/>
                  </a:lnTo>
                  <a:lnTo>
                    <a:pt x="454220" y="1043521"/>
                  </a:lnTo>
                  <a:lnTo>
                    <a:pt x="603739" y="1066206"/>
                  </a:lnTo>
                  <a:lnTo>
                    <a:pt x="445158" y="1066206"/>
                  </a:lnTo>
                  <a:lnTo>
                    <a:pt x="409558" y="1166021"/>
                  </a:lnTo>
                  <a:lnTo>
                    <a:pt x="386257" y="1166021"/>
                  </a:lnTo>
                  <a:lnTo>
                    <a:pt x="268432" y="1208627"/>
                  </a:lnTo>
                  <a:close/>
                </a:path>
                <a:path w="1334134" h="1955800">
                  <a:moveTo>
                    <a:pt x="774431" y="1088891"/>
                  </a:moveTo>
                  <a:lnTo>
                    <a:pt x="753258" y="1088891"/>
                  </a:lnTo>
                  <a:lnTo>
                    <a:pt x="744196" y="957317"/>
                  </a:lnTo>
                  <a:lnTo>
                    <a:pt x="744196" y="952780"/>
                  </a:lnTo>
                  <a:lnTo>
                    <a:pt x="748726" y="948243"/>
                  </a:lnTo>
                  <a:lnTo>
                    <a:pt x="757788" y="948243"/>
                  </a:lnTo>
                  <a:lnTo>
                    <a:pt x="762319" y="943706"/>
                  </a:lnTo>
                  <a:lnTo>
                    <a:pt x="766851" y="952780"/>
                  </a:lnTo>
                  <a:lnTo>
                    <a:pt x="766851" y="957317"/>
                  </a:lnTo>
                  <a:lnTo>
                    <a:pt x="774431" y="1088891"/>
                  </a:lnTo>
                  <a:close/>
                </a:path>
                <a:path w="1334134" h="1955800">
                  <a:moveTo>
                    <a:pt x="794948" y="1379262"/>
                  </a:moveTo>
                  <a:lnTo>
                    <a:pt x="771381" y="1379262"/>
                  </a:lnTo>
                  <a:lnTo>
                    <a:pt x="753258" y="1111577"/>
                  </a:lnTo>
                  <a:lnTo>
                    <a:pt x="445158" y="1066206"/>
                  </a:lnTo>
                  <a:lnTo>
                    <a:pt x="603739" y="1066206"/>
                  </a:lnTo>
                  <a:lnTo>
                    <a:pt x="753258" y="1088891"/>
                  </a:lnTo>
                  <a:lnTo>
                    <a:pt x="774431" y="1088891"/>
                  </a:lnTo>
                  <a:lnTo>
                    <a:pt x="780443" y="1193244"/>
                  </a:lnTo>
                  <a:lnTo>
                    <a:pt x="819448" y="1220466"/>
                  </a:lnTo>
                  <a:lnTo>
                    <a:pt x="784974" y="1220466"/>
                  </a:lnTo>
                  <a:lnTo>
                    <a:pt x="794948" y="1379262"/>
                  </a:lnTo>
                  <a:close/>
                </a:path>
                <a:path w="1334134" h="1955800">
                  <a:moveTo>
                    <a:pt x="150651" y="1846579"/>
                  </a:moveTo>
                  <a:lnTo>
                    <a:pt x="141589" y="1846579"/>
                  </a:lnTo>
                  <a:lnTo>
                    <a:pt x="132528" y="1837505"/>
                  </a:lnTo>
                  <a:lnTo>
                    <a:pt x="137059" y="1832967"/>
                  </a:lnTo>
                  <a:lnTo>
                    <a:pt x="386257" y="1166021"/>
                  </a:lnTo>
                  <a:lnTo>
                    <a:pt x="409558" y="1166021"/>
                  </a:lnTo>
                  <a:lnTo>
                    <a:pt x="354541" y="1320281"/>
                  </a:lnTo>
                  <a:lnTo>
                    <a:pt x="482800" y="1338429"/>
                  </a:lnTo>
                  <a:lnTo>
                    <a:pt x="345479" y="1338429"/>
                  </a:lnTo>
                  <a:lnTo>
                    <a:pt x="241269" y="1619726"/>
                  </a:lnTo>
                  <a:lnTo>
                    <a:pt x="385543" y="1642412"/>
                  </a:lnTo>
                  <a:lnTo>
                    <a:pt x="232207" y="1642412"/>
                  </a:lnTo>
                  <a:lnTo>
                    <a:pt x="159713" y="1837505"/>
                  </a:lnTo>
                  <a:lnTo>
                    <a:pt x="150651" y="1846579"/>
                  </a:lnTo>
                  <a:close/>
                </a:path>
                <a:path w="1334134" h="1955800">
                  <a:moveTo>
                    <a:pt x="948085" y="1326519"/>
                  </a:moveTo>
                  <a:lnTo>
                    <a:pt x="931378" y="1323471"/>
                  </a:lnTo>
                  <a:lnTo>
                    <a:pt x="916369" y="1315744"/>
                  </a:lnTo>
                  <a:lnTo>
                    <a:pt x="784974" y="1220466"/>
                  </a:lnTo>
                  <a:lnTo>
                    <a:pt x="819448" y="1220466"/>
                  </a:lnTo>
                  <a:lnTo>
                    <a:pt x="929962" y="1297595"/>
                  </a:lnTo>
                  <a:lnTo>
                    <a:pt x="940156" y="1300786"/>
                  </a:lnTo>
                  <a:lnTo>
                    <a:pt x="950351" y="1302700"/>
                  </a:lnTo>
                  <a:lnTo>
                    <a:pt x="996484" y="1302700"/>
                  </a:lnTo>
                  <a:lnTo>
                    <a:pt x="992403" y="1308513"/>
                  </a:lnTo>
                  <a:lnTo>
                    <a:pt x="979801" y="1320281"/>
                  </a:lnTo>
                  <a:lnTo>
                    <a:pt x="964793" y="1325314"/>
                  </a:lnTo>
                  <a:lnTo>
                    <a:pt x="948085" y="1326519"/>
                  </a:lnTo>
                  <a:close/>
                </a:path>
                <a:path w="1334134" h="1955800">
                  <a:moveTo>
                    <a:pt x="815465" y="1705930"/>
                  </a:moveTo>
                  <a:lnTo>
                    <a:pt x="789505" y="1705930"/>
                  </a:lnTo>
                  <a:lnTo>
                    <a:pt x="771381" y="1401948"/>
                  </a:lnTo>
                  <a:lnTo>
                    <a:pt x="345479" y="1338429"/>
                  </a:lnTo>
                  <a:lnTo>
                    <a:pt x="482800" y="1338429"/>
                  </a:lnTo>
                  <a:lnTo>
                    <a:pt x="771381" y="1379262"/>
                  </a:lnTo>
                  <a:lnTo>
                    <a:pt x="794948" y="1379262"/>
                  </a:lnTo>
                  <a:lnTo>
                    <a:pt x="815465" y="1705930"/>
                  </a:lnTo>
                  <a:close/>
                </a:path>
                <a:path w="1334134" h="1955800">
                  <a:moveTo>
                    <a:pt x="825751" y="1955468"/>
                  </a:moveTo>
                  <a:lnTo>
                    <a:pt x="812159" y="1955468"/>
                  </a:lnTo>
                  <a:lnTo>
                    <a:pt x="807628" y="1950931"/>
                  </a:lnTo>
                  <a:lnTo>
                    <a:pt x="807628" y="1946394"/>
                  </a:lnTo>
                  <a:lnTo>
                    <a:pt x="794036" y="1728615"/>
                  </a:lnTo>
                  <a:lnTo>
                    <a:pt x="232207" y="1642412"/>
                  </a:lnTo>
                  <a:lnTo>
                    <a:pt x="385543" y="1642412"/>
                  </a:lnTo>
                  <a:lnTo>
                    <a:pt x="789505" y="1705930"/>
                  </a:lnTo>
                  <a:lnTo>
                    <a:pt x="815465" y="1705930"/>
                  </a:lnTo>
                  <a:lnTo>
                    <a:pt x="830283" y="1941856"/>
                  </a:lnTo>
                  <a:lnTo>
                    <a:pt x="830283" y="1950931"/>
                  </a:lnTo>
                  <a:lnTo>
                    <a:pt x="825751" y="19554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7720" y="1449216"/>
              <a:ext cx="186030" cy="168725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6304" y="1289146"/>
              <a:ext cx="103829" cy="246597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9991" y="1323756"/>
              <a:ext cx="73547" cy="21198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85168" y="1851855"/>
            <a:ext cx="3201035" cy="149161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-35" dirty="0">
                <a:solidFill>
                  <a:srgbClr val="595959"/>
                </a:solidFill>
                <a:latin typeface="Trebuchet MS"/>
                <a:cs typeface="Trebuchet MS"/>
              </a:rPr>
              <a:t>what</a:t>
            </a:r>
            <a:r>
              <a:rPr sz="2600" spc="-15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we</a:t>
            </a:r>
            <a:r>
              <a:rPr sz="2600" spc="-15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35" dirty="0">
                <a:solidFill>
                  <a:srgbClr val="595959"/>
                </a:solidFill>
                <a:latin typeface="Trebuchet MS"/>
                <a:cs typeface="Trebuchet MS"/>
              </a:rPr>
              <a:t>want</a:t>
            </a:r>
            <a:r>
              <a:rPr sz="2600" spc="-15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595959"/>
                </a:solidFill>
                <a:latin typeface="Trebuchet MS"/>
                <a:cs typeface="Trebuchet MS"/>
              </a:rPr>
              <a:t>to </a:t>
            </a:r>
            <a:r>
              <a:rPr sz="2600" spc="-30" dirty="0">
                <a:solidFill>
                  <a:srgbClr val="595959"/>
                </a:solidFill>
                <a:latin typeface="Trebuchet MS"/>
                <a:cs typeface="Trebuchet MS"/>
              </a:rPr>
              <a:t>achieve</a:t>
            </a:r>
            <a:r>
              <a:rPr sz="2600" spc="-1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595959"/>
                </a:solidFill>
                <a:latin typeface="Trebuchet MS"/>
                <a:cs typeface="Trebuchet MS"/>
              </a:rPr>
              <a:t>or</a:t>
            </a:r>
            <a:r>
              <a:rPr sz="2600" spc="-1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happen</a:t>
            </a:r>
            <a:r>
              <a:rPr sz="2600" spc="-1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595959"/>
                </a:solidFill>
                <a:latin typeface="Trebuchet MS"/>
                <a:cs typeface="Trebuchet MS"/>
              </a:rPr>
              <a:t>on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purpose</a:t>
            </a:r>
            <a:r>
              <a:rPr sz="2600" spc="-9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150" dirty="0">
                <a:solidFill>
                  <a:srgbClr val="595959"/>
                </a:solidFill>
                <a:latin typeface="Trebuchet MS"/>
                <a:cs typeface="Trebuchet MS"/>
              </a:rPr>
              <a:t>as</a:t>
            </a:r>
            <a:r>
              <a:rPr sz="2600" spc="-9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2600" spc="-9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595959"/>
                </a:solidFill>
                <a:latin typeface="Trebuchet MS"/>
                <a:cs typeface="Trebuchet MS"/>
              </a:rPr>
              <a:t>result</a:t>
            </a:r>
            <a:r>
              <a:rPr sz="2600" spc="-10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595959"/>
                </a:solidFill>
                <a:latin typeface="Trebuchet MS"/>
                <a:cs typeface="Trebuchet MS"/>
              </a:rPr>
              <a:t>of </a:t>
            </a:r>
            <a:r>
              <a:rPr sz="2600" spc="-35" dirty="0">
                <a:solidFill>
                  <a:srgbClr val="595959"/>
                </a:solidFill>
                <a:latin typeface="Trebuchet MS"/>
                <a:cs typeface="Trebuchet MS"/>
              </a:rPr>
              <a:t>what</a:t>
            </a:r>
            <a:r>
              <a:rPr sz="2600" spc="-1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we</a:t>
            </a:r>
            <a:r>
              <a:rPr sz="2600" spc="-1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595959"/>
                </a:solidFill>
                <a:latin typeface="Trebuchet MS"/>
                <a:cs typeface="Trebuchet MS"/>
              </a:rPr>
              <a:t>do.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4580" y="88599"/>
            <a:ext cx="869483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pc="55" dirty="0"/>
              <a:t> </a:t>
            </a:r>
            <a:r>
              <a:rPr lang="en-US" spc="55" dirty="0">
                <a:solidFill>
                  <a:schemeClr val="bg1"/>
                </a:solidFill>
              </a:rPr>
              <a:t>7</a:t>
            </a:r>
            <a:r>
              <a:rPr lang="en-US" spc="55" dirty="0"/>
              <a:t> </a:t>
            </a:r>
            <a:r>
              <a:rPr spc="55" dirty="0"/>
              <a:t>Common</a:t>
            </a:r>
            <a:r>
              <a:rPr spc="-100" dirty="0"/>
              <a:t> </a:t>
            </a:r>
            <a:r>
              <a:rPr spc="-10" dirty="0"/>
              <a:t>Language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719575" y="1257288"/>
            <a:ext cx="3500120" cy="54864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5"/>
              </a:lnSpc>
            </a:pPr>
            <a:r>
              <a:rPr sz="3600" b="1" spc="-370" dirty="0">
                <a:latin typeface="Gill Sans MT"/>
                <a:cs typeface="Gill Sans MT"/>
              </a:rPr>
              <a:t>What</a:t>
            </a:r>
            <a:r>
              <a:rPr sz="3600" b="1" spc="-100" dirty="0">
                <a:latin typeface="Gill Sans MT"/>
                <a:cs typeface="Gill Sans MT"/>
              </a:rPr>
              <a:t> </a:t>
            </a:r>
            <a:r>
              <a:rPr sz="3600" b="1" spc="135" dirty="0">
                <a:latin typeface="Gill Sans MT"/>
                <a:cs typeface="Gill Sans MT"/>
              </a:rPr>
              <a:t>is</a:t>
            </a:r>
            <a:r>
              <a:rPr sz="3600" b="1" spc="-95" dirty="0">
                <a:latin typeface="Gill Sans MT"/>
                <a:cs typeface="Gill Sans MT"/>
              </a:rPr>
              <a:t> </a:t>
            </a:r>
            <a:r>
              <a:rPr sz="3600" b="1" dirty="0">
                <a:latin typeface="Gill Sans MT"/>
                <a:cs typeface="Gill Sans MT"/>
              </a:rPr>
              <a:t>a</a:t>
            </a:r>
            <a:r>
              <a:rPr sz="3600" b="1" spc="-95" dirty="0">
                <a:latin typeface="Gill Sans MT"/>
                <a:cs typeface="Gill Sans MT"/>
              </a:rPr>
              <a:t> </a:t>
            </a:r>
            <a:r>
              <a:rPr sz="3600" b="1" spc="-10" dirty="0">
                <a:latin typeface="Gill Sans MT"/>
                <a:cs typeface="Gill Sans MT"/>
              </a:rPr>
              <a:t>recipe?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5168" y="1851855"/>
            <a:ext cx="4124960" cy="18484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set</a:t>
            </a:r>
            <a:r>
              <a:rPr sz="2600" spc="-13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of</a:t>
            </a:r>
            <a:r>
              <a:rPr sz="2600" spc="-13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guidelines</a:t>
            </a:r>
            <a:r>
              <a:rPr sz="2600" spc="-13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595959"/>
                </a:solidFill>
                <a:latin typeface="Trebuchet MS"/>
                <a:cs typeface="Trebuchet MS"/>
              </a:rPr>
              <a:t>and </a:t>
            </a:r>
            <a:r>
              <a:rPr sz="2600" spc="-10" dirty="0">
                <a:solidFill>
                  <a:srgbClr val="595959"/>
                </a:solidFill>
                <a:latin typeface="Trebuchet MS"/>
                <a:cs typeface="Trebuchet MS"/>
              </a:rPr>
              <a:t>instructions</a:t>
            </a:r>
            <a:r>
              <a:rPr sz="2600" spc="-9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20" dirty="0">
                <a:solidFill>
                  <a:srgbClr val="595959"/>
                </a:solidFill>
                <a:latin typeface="Trebuchet MS"/>
                <a:cs typeface="Trebuchet MS"/>
              </a:rPr>
              <a:t>about</a:t>
            </a:r>
            <a:r>
              <a:rPr sz="2600" spc="-9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how</a:t>
            </a:r>
            <a:r>
              <a:rPr sz="2600" spc="-9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595959"/>
                </a:solidFill>
                <a:latin typeface="Trebuchet MS"/>
                <a:cs typeface="Trebuchet MS"/>
              </a:rPr>
              <a:t>to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combine</a:t>
            </a:r>
            <a:r>
              <a:rPr sz="26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595959"/>
                </a:solidFill>
                <a:latin typeface="Trebuchet MS"/>
                <a:cs typeface="Trebuchet MS"/>
              </a:rPr>
              <a:t>ingredients </a:t>
            </a:r>
            <a:r>
              <a:rPr sz="2600" spc="-55" dirty="0">
                <a:solidFill>
                  <a:srgbClr val="595959"/>
                </a:solidFill>
                <a:latin typeface="Trebuchet MS"/>
                <a:cs typeface="Trebuchet MS"/>
              </a:rPr>
              <a:t>together</a:t>
            </a:r>
            <a:r>
              <a:rPr sz="2600" spc="-14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595959"/>
                </a:solidFill>
                <a:latin typeface="Trebuchet MS"/>
                <a:cs typeface="Trebuchet MS"/>
              </a:rPr>
              <a:t>to</a:t>
            </a:r>
            <a:r>
              <a:rPr sz="2600" spc="-14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produce</a:t>
            </a:r>
            <a:r>
              <a:rPr sz="2600" spc="-1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595959"/>
                </a:solidFill>
                <a:latin typeface="Trebuchet MS"/>
                <a:cs typeface="Trebuchet MS"/>
              </a:rPr>
              <a:t>speciﬁc </a:t>
            </a:r>
            <a:r>
              <a:rPr sz="2600" spc="50" dirty="0">
                <a:solidFill>
                  <a:srgbClr val="595959"/>
                </a:solidFill>
                <a:latin typeface="Trebuchet MS"/>
                <a:cs typeface="Trebuchet MS"/>
              </a:rPr>
              <a:t>outcomes</a:t>
            </a:r>
            <a:r>
              <a:rPr sz="2600" spc="-13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of</a:t>
            </a:r>
            <a:r>
              <a:rPr sz="2600" spc="-13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595959"/>
                </a:solidFill>
                <a:latin typeface="Trebuchet MS"/>
                <a:cs typeface="Trebuchet MS"/>
              </a:rPr>
              <a:t>interest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75174" y="1378959"/>
            <a:ext cx="1264285" cy="1525270"/>
            <a:chOff x="6575174" y="1378959"/>
            <a:chExt cx="1264285" cy="1525270"/>
          </a:xfrm>
        </p:grpSpPr>
        <p:sp>
          <p:nvSpPr>
            <p:cNvPr id="5" name="object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634277" y="1541271"/>
              <a:ext cx="1047750" cy="1362710"/>
            </a:xfrm>
            <a:custGeom>
              <a:avLst/>
              <a:gdLst/>
              <a:ahLst/>
              <a:cxnLst/>
              <a:rect l="l" t="t" r="r" b="b"/>
              <a:pathLst>
                <a:path w="1047750" h="1362710">
                  <a:moveTo>
                    <a:pt x="850803" y="1362405"/>
                  </a:moveTo>
                  <a:lnTo>
                    <a:pt x="44779" y="1250377"/>
                  </a:lnTo>
                  <a:lnTo>
                    <a:pt x="10764" y="1230953"/>
                  </a:lnTo>
                  <a:lnTo>
                    <a:pt x="0" y="1192556"/>
                  </a:lnTo>
                  <a:lnTo>
                    <a:pt x="144671" y="46979"/>
                  </a:lnTo>
                  <a:lnTo>
                    <a:pt x="150860" y="26934"/>
                  </a:lnTo>
                  <a:lnTo>
                    <a:pt x="163185" y="11293"/>
                  </a:lnTo>
                  <a:lnTo>
                    <a:pt x="180032" y="1750"/>
                  </a:lnTo>
                  <a:lnTo>
                    <a:pt x="199784" y="0"/>
                  </a:lnTo>
                  <a:lnTo>
                    <a:pt x="330677" y="18069"/>
                  </a:lnTo>
                  <a:lnTo>
                    <a:pt x="334121" y="21682"/>
                  </a:lnTo>
                  <a:lnTo>
                    <a:pt x="328955" y="25014"/>
                  </a:lnTo>
                  <a:lnTo>
                    <a:pt x="323787" y="29362"/>
                  </a:lnTo>
                  <a:lnTo>
                    <a:pt x="318620" y="34387"/>
                  </a:lnTo>
                  <a:lnTo>
                    <a:pt x="313453" y="39751"/>
                  </a:lnTo>
                  <a:lnTo>
                    <a:pt x="304681" y="50649"/>
                  </a:lnTo>
                  <a:lnTo>
                    <a:pt x="294939" y="61886"/>
                  </a:lnTo>
                  <a:lnTo>
                    <a:pt x="285843" y="73800"/>
                  </a:lnTo>
                  <a:lnTo>
                    <a:pt x="279008" y="86731"/>
                  </a:lnTo>
                  <a:lnTo>
                    <a:pt x="279008" y="97572"/>
                  </a:lnTo>
                  <a:lnTo>
                    <a:pt x="282453" y="104800"/>
                  </a:lnTo>
                  <a:lnTo>
                    <a:pt x="289341" y="108414"/>
                  </a:lnTo>
                  <a:lnTo>
                    <a:pt x="292786" y="112028"/>
                  </a:lnTo>
                  <a:lnTo>
                    <a:pt x="299675" y="112028"/>
                  </a:lnTo>
                  <a:lnTo>
                    <a:pt x="322388" y="112592"/>
                  </a:lnTo>
                  <a:lnTo>
                    <a:pt x="366522" y="115077"/>
                  </a:lnTo>
                  <a:lnTo>
                    <a:pt x="389234" y="115641"/>
                  </a:lnTo>
                  <a:lnTo>
                    <a:pt x="405273" y="117731"/>
                  </a:lnTo>
                  <a:lnTo>
                    <a:pt x="421957" y="118804"/>
                  </a:lnTo>
                  <a:lnTo>
                    <a:pt x="438642" y="119199"/>
                  </a:lnTo>
                  <a:lnTo>
                    <a:pt x="454680" y="119255"/>
                  </a:lnTo>
                  <a:lnTo>
                    <a:pt x="461569" y="126483"/>
                  </a:lnTo>
                  <a:lnTo>
                    <a:pt x="465014" y="126483"/>
                  </a:lnTo>
                  <a:lnTo>
                    <a:pt x="609685" y="148166"/>
                  </a:lnTo>
                  <a:lnTo>
                    <a:pt x="671687" y="159007"/>
                  </a:lnTo>
                  <a:lnTo>
                    <a:pt x="679976" y="159572"/>
                  </a:lnTo>
                  <a:lnTo>
                    <a:pt x="697844" y="162056"/>
                  </a:lnTo>
                  <a:lnTo>
                    <a:pt x="706132" y="162621"/>
                  </a:lnTo>
                  <a:lnTo>
                    <a:pt x="714421" y="162677"/>
                  </a:lnTo>
                  <a:lnTo>
                    <a:pt x="723355" y="163073"/>
                  </a:lnTo>
                  <a:lnTo>
                    <a:pt x="732289" y="164146"/>
                  </a:lnTo>
                  <a:lnTo>
                    <a:pt x="740578" y="166235"/>
                  </a:lnTo>
                  <a:lnTo>
                    <a:pt x="1046784" y="166235"/>
                  </a:lnTo>
                  <a:lnTo>
                    <a:pt x="905916" y="1315426"/>
                  </a:lnTo>
                  <a:lnTo>
                    <a:pt x="887402" y="1351112"/>
                  </a:lnTo>
                  <a:lnTo>
                    <a:pt x="870556" y="1360655"/>
                  </a:lnTo>
                  <a:lnTo>
                    <a:pt x="850803" y="1362405"/>
                  </a:lnTo>
                  <a:close/>
                </a:path>
                <a:path w="1047750" h="1362710">
                  <a:moveTo>
                    <a:pt x="1046784" y="166235"/>
                  </a:moveTo>
                  <a:lnTo>
                    <a:pt x="740578" y="166235"/>
                  </a:lnTo>
                  <a:lnTo>
                    <a:pt x="749081" y="163807"/>
                  </a:lnTo>
                  <a:lnTo>
                    <a:pt x="756939" y="157652"/>
                  </a:lnTo>
                  <a:lnTo>
                    <a:pt x="760922" y="149464"/>
                  </a:lnTo>
                  <a:lnTo>
                    <a:pt x="757800" y="140938"/>
                  </a:lnTo>
                  <a:lnTo>
                    <a:pt x="748489" y="124111"/>
                  </a:lnTo>
                  <a:lnTo>
                    <a:pt x="740147" y="106607"/>
                  </a:lnTo>
                  <a:lnTo>
                    <a:pt x="731159" y="89103"/>
                  </a:lnTo>
                  <a:lnTo>
                    <a:pt x="719910" y="72276"/>
                  </a:lnTo>
                  <a:lnTo>
                    <a:pt x="864581" y="93959"/>
                  </a:lnTo>
                  <a:lnTo>
                    <a:pt x="1005808" y="112028"/>
                  </a:lnTo>
                  <a:lnTo>
                    <a:pt x="1024376" y="118578"/>
                  </a:lnTo>
                  <a:lnTo>
                    <a:pt x="1038101" y="131904"/>
                  </a:lnTo>
                  <a:lnTo>
                    <a:pt x="1046012" y="150650"/>
                  </a:lnTo>
                  <a:lnTo>
                    <a:pt x="1046784" y="166235"/>
                  </a:lnTo>
                  <a:close/>
                </a:path>
              </a:pathLst>
            </a:custGeom>
            <a:solidFill>
              <a:srgbClr val="FFFA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75170" y="1410334"/>
              <a:ext cx="1040765" cy="1431290"/>
            </a:xfrm>
            <a:custGeom>
              <a:avLst/>
              <a:gdLst/>
              <a:ahLst/>
              <a:cxnLst/>
              <a:rect l="l" t="t" r="r" b="b"/>
              <a:pathLst>
                <a:path w="1040765" h="1431289">
                  <a:moveTo>
                    <a:pt x="827303" y="299516"/>
                  </a:moveTo>
                  <a:lnTo>
                    <a:pt x="826389" y="288683"/>
                  </a:lnTo>
                  <a:lnTo>
                    <a:pt x="826084" y="285076"/>
                  </a:lnTo>
                  <a:lnTo>
                    <a:pt x="819264" y="252450"/>
                  </a:lnTo>
                  <a:lnTo>
                    <a:pt x="810094" y="230492"/>
                  </a:lnTo>
                  <a:lnTo>
                    <a:pt x="810094" y="288683"/>
                  </a:lnTo>
                  <a:lnTo>
                    <a:pt x="345554" y="227342"/>
                  </a:lnTo>
                  <a:lnTo>
                    <a:pt x="358305" y="200901"/>
                  </a:lnTo>
                  <a:lnTo>
                    <a:pt x="382981" y="167347"/>
                  </a:lnTo>
                  <a:lnTo>
                    <a:pt x="422490" y="138531"/>
                  </a:lnTo>
                  <a:lnTo>
                    <a:pt x="479755" y="126301"/>
                  </a:lnTo>
                  <a:lnTo>
                    <a:pt x="479755" y="122694"/>
                  </a:lnTo>
                  <a:lnTo>
                    <a:pt x="486638" y="122694"/>
                  </a:lnTo>
                  <a:lnTo>
                    <a:pt x="486638" y="115468"/>
                  </a:lnTo>
                  <a:lnTo>
                    <a:pt x="499656" y="73355"/>
                  </a:lnTo>
                  <a:lnTo>
                    <a:pt x="526211" y="41046"/>
                  </a:lnTo>
                  <a:lnTo>
                    <a:pt x="563092" y="21590"/>
                  </a:lnTo>
                  <a:lnTo>
                    <a:pt x="607072" y="18046"/>
                  </a:lnTo>
                  <a:lnTo>
                    <a:pt x="648690" y="31686"/>
                  </a:lnTo>
                  <a:lnTo>
                    <a:pt x="679335" y="59537"/>
                  </a:lnTo>
                  <a:lnTo>
                    <a:pt x="697077" y="98221"/>
                  </a:lnTo>
                  <a:lnTo>
                    <a:pt x="699985" y="144348"/>
                  </a:lnTo>
                  <a:lnTo>
                    <a:pt x="699985" y="151561"/>
                  </a:lnTo>
                  <a:lnTo>
                    <a:pt x="703427" y="151561"/>
                  </a:lnTo>
                  <a:lnTo>
                    <a:pt x="703427" y="155168"/>
                  </a:lnTo>
                  <a:lnTo>
                    <a:pt x="757351" y="181102"/>
                  </a:lnTo>
                  <a:lnTo>
                    <a:pt x="789012" y="219214"/>
                  </a:lnTo>
                  <a:lnTo>
                    <a:pt x="804557" y="258686"/>
                  </a:lnTo>
                  <a:lnTo>
                    <a:pt x="810094" y="288683"/>
                  </a:lnTo>
                  <a:lnTo>
                    <a:pt x="810094" y="230492"/>
                  </a:lnTo>
                  <a:lnTo>
                    <a:pt x="802030" y="211175"/>
                  </a:lnTo>
                  <a:lnTo>
                    <a:pt x="769607" y="170751"/>
                  </a:lnTo>
                  <a:lnTo>
                    <a:pt x="717181" y="140728"/>
                  </a:lnTo>
                  <a:lnTo>
                    <a:pt x="711161" y="89814"/>
                  </a:lnTo>
                  <a:lnTo>
                    <a:pt x="689660" y="47358"/>
                  </a:lnTo>
                  <a:lnTo>
                    <a:pt x="657072" y="18046"/>
                  </a:lnTo>
                  <a:lnTo>
                    <a:pt x="655243" y="16408"/>
                  </a:lnTo>
                  <a:lnTo>
                    <a:pt x="610514" y="0"/>
                  </a:lnTo>
                  <a:lnTo>
                    <a:pt x="561428" y="4229"/>
                  </a:lnTo>
                  <a:lnTo>
                    <a:pt x="519760" y="25704"/>
                  </a:lnTo>
                  <a:lnTo>
                    <a:pt x="489064" y="61404"/>
                  </a:lnTo>
                  <a:lnTo>
                    <a:pt x="472871" y="108254"/>
                  </a:lnTo>
                  <a:lnTo>
                    <a:pt x="412559" y="123812"/>
                  </a:lnTo>
                  <a:lnTo>
                    <a:pt x="370255" y="154787"/>
                  </a:lnTo>
                  <a:lnTo>
                    <a:pt x="343293" y="190614"/>
                  </a:lnTo>
                  <a:lnTo>
                    <a:pt x="329069" y="220726"/>
                  </a:lnTo>
                  <a:lnTo>
                    <a:pt x="324916" y="234556"/>
                  </a:lnTo>
                  <a:lnTo>
                    <a:pt x="324916" y="241769"/>
                  </a:lnTo>
                  <a:lnTo>
                    <a:pt x="328345" y="241769"/>
                  </a:lnTo>
                  <a:lnTo>
                    <a:pt x="328345" y="245376"/>
                  </a:lnTo>
                  <a:lnTo>
                    <a:pt x="331787" y="245376"/>
                  </a:lnTo>
                  <a:lnTo>
                    <a:pt x="820420" y="306730"/>
                  </a:lnTo>
                  <a:lnTo>
                    <a:pt x="823861" y="306730"/>
                  </a:lnTo>
                  <a:lnTo>
                    <a:pt x="827303" y="303123"/>
                  </a:lnTo>
                  <a:lnTo>
                    <a:pt x="827303" y="299516"/>
                  </a:lnTo>
                  <a:close/>
                </a:path>
                <a:path w="1040765" h="1431289">
                  <a:moveTo>
                    <a:pt x="1040574" y="290296"/>
                  </a:moveTo>
                  <a:lnTo>
                    <a:pt x="1029373" y="245160"/>
                  </a:lnTo>
                  <a:lnTo>
                    <a:pt x="992327" y="221691"/>
                  </a:lnTo>
                  <a:lnTo>
                    <a:pt x="851065" y="203631"/>
                  </a:lnTo>
                  <a:lnTo>
                    <a:pt x="844169" y="203631"/>
                  </a:lnTo>
                  <a:lnTo>
                    <a:pt x="840727" y="207251"/>
                  </a:lnTo>
                  <a:lnTo>
                    <a:pt x="840727" y="218071"/>
                  </a:lnTo>
                  <a:lnTo>
                    <a:pt x="844169" y="221691"/>
                  </a:lnTo>
                  <a:lnTo>
                    <a:pt x="847623" y="221691"/>
                  </a:lnTo>
                  <a:lnTo>
                    <a:pt x="988885" y="239737"/>
                  </a:lnTo>
                  <a:lnTo>
                    <a:pt x="1004925" y="245554"/>
                  </a:lnTo>
                  <a:lnTo>
                    <a:pt x="1016457" y="256438"/>
                  </a:lnTo>
                  <a:lnTo>
                    <a:pt x="1022807" y="270713"/>
                  </a:lnTo>
                  <a:lnTo>
                    <a:pt x="1023340" y="286677"/>
                  </a:lnTo>
                  <a:lnTo>
                    <a:pt x="895858" y="1377086"/>
                  </a:lnTo>
                  <a:lnTo>
                    <a:pt x="890790" y="1393901"/>
                  </a:lnTo>
                  <a:lnTo>
                    <a:pt x="881214" y="1405978"/>
                  </a:lnTo>
                  <a:lnTo>
                    <a:pt x="867752" y="1412633"/>
                  </a:lnTo>
                  <a:lnTo>
                    <a:pt x="851065" y="1413192"/>
                  </a:lnTo>
                  <a:lnTo>
                    <a:pt x="51676" y="1312100"/>
                  </a:lnTo>
                  <a:lnTo>
                    <a:pt x="37096" y="1306283"/>
                  </a:lnTo>
                  <a:lnTo>
                    <a:pt x="25412" y="1295400"/>
                  </a:lnTo>
                  <a:lnTo>
                    <a:pt x="18249" y="1281125"/>
                  </a:lnTo>
                  <a:lnTo>
                    <a:pt x="17221" y="1265161"/>
                  </a:lnTo>
                  <a:lnTo>
                    <a:pt x="144716" y="174752"/>
                  </a:lnTo>
                  <a:lnTo>
                    <a:pt x="150253" y="157937"/>
                  </a:lnTo>
                  <a:lnTo>
                    <a:pt x="160655" y="145859"/>
                  </a:lnTo>
                  <a:lnTo>
                    <a:pt x="174269" y="139204"/>
                  </a:lnTo>
                  <a:lnTo>
                    <a:pt x="189509" y="138645"/>
                  </a:lnTo>
                  <a:lnTo>
                    <a:pt x="320433" y="153085"/>
                  </a:lnTo>
                  <a:lnTo>
                    <a:pt x="327329" y="153085"/>
                  </a:lnTo>
                  <a:lnTo>
                    <a:pt x="330771" y="149479"/>
                  </a:lnTo>
                  <a:lnTo>
                    <a:pt x="330771" y="142252"/>
                  </a:lnTo>
                  <a:lnTo>
                    <a:pt x="323888" y="135039"/>
                  </a:lnTo>
                  <a:lnTo>
                    <a:pt x="192951" y="120586"/>
                  </a:lnTo>
                  <a:lnTo>
                    <a:pt x="170129" y="122389"/>
                  </a:lnTo>
                  <a:lnTo>
                    <a:pt x="149885" y="132321"/>
                  </a:lnTo>
                  <a:lnTo>
                    <a:pt x="134810" y="149021"/>
                  </a:lnTo>
                  <a:lnTo>
                    <a:pt x="127482" y="171145"/>
                  </a:lnTo>
                  <a:lnTo>
                    <a:pt x="0" y="1261554"/>
                  </a:lnTo>
                  <a:lnTo>
                    <a:pt x="1714" y="1285468"/>
                  </a:lnTo>
                  <a:lnTo>
                    <a:pt x="11201" y="1306690"/>
                  </a:lnTo>
                  <a:lnTo>
                    <a:pt x="27127" y="1322476"/>
                  </a:lnTo>
                  <a:lnTo>
                    <a:pt x="48234" y="1330159"/>
                  </a:lnTo>
                  <a:lnTo>
                    <a:pt x="851065" y="1431251"/>
                  </a:lnTo>
                  <a:lnTo>
                    <a:pt x="873353" y="1429448"/>
                  </a:lnTo>
                  <a:lnTo>
                    <a:pt x="892416" y="1419517"/>
                  </a:lnTo>
                  <a:lnTo>
                    <a:pt x="906297" y="1402816"/>
                  </a:lnTo>
                  <a:lnTo>
                    <a:pt x="913079" y="1380705"/>
                  </a:lnTo>
                  <a:lnTo>
                    <a:pt x="1040574" y="2902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9787" y="1410010"/>
              <a:ext cx="259404" cy="269096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60679" y="1378965"/>
              <a:ext cx="614045" cy="669290"/>
            </a:xfrm>
            <a:custGeom>
              <a:avLst/>
              <a:gdLst/>
              <a:ahLst/>
              <a:cxnLst/>
              <a:rect l="l" t="t" r="r" b="b"/>
              <a:pathLst>
                <a:path w="614045" h="669289">
                  <a:moveTo>
                    <a:pt x="269252" y="520141"/>
                  </a:moveTo>
                  <a:lnTo>
                    <a:pt x="265785" y="516432"/>
                  </a:lnTo>
                  <a:lnTo>
                    <a:pt x="262331" y="516432"/>
                  </a:lnTo>
                  <a:lnTo>
                    <a:pt x="20053" y="482993"/>
                  </a:lnTo>
                  <a:lnTo>
                    <a:pt x="16598" y="482993"/>
                  </a:lnTo>
                  <a:lnTo>
                    <a:pt x="13131" y="486714"/>
                  </a:lnTo>
                  <a:lnTo>
                    <a:pt x="13131" y="494144"/>
                  </a:lnTo>
                  <a:lnTo>
                    <a:pt x="16598" y="497852"/>
                  </a:lnTo>
                  <a:lnTo>
                    <a:pt x="20053" y="497852"/>
                  </a:lnTo>
                  <a:lnTo>
                    <a:pt x="262331" y="531291"/>
                  </a:lnTo>
                  <a:lnTo>
                    <a:pt x="265785" y="531291"/>
                  </a:lnTo>
                  <a:lnTo>
                    <a:pt x="269252" y="527583"/>
                  </a:lnTo>
                  <a:lnTo>
                    <a:pt x="269252" y="520141"/>
                  </a:lnTo>
                  <a:close/>
                </a:path>
                <a:path w="614045" h="669289">
                  <a:moveTo>
                    <a:pt x="436714" y="655497"/>
                  </a:moveTo>
                  <a:lnTo>
                    <a:pt x="429844" y="652043"/>
                  </a:lnTo>
                  <a:lnTo>
                    <a:pt x="6870" y="603745"/>
                  </a:lnTo>
                  <a:lnTo>
                    <a:pt x="3441" y="603745"/>
                  </a:lnTo>
                  <a:lnTo>
                    <a:pt x="0" y="607187"/>
                  </a:lnTo>
                  <a:lnTo>
                    <a:pt x="0" y="610641"/>
                  </a:lnTo>
                  <a:lnTo>
                    <a:pt x="0" y="614095"/>
                  </a:lnTo>
                  <a:lnTo>
                    <a:pt x="3441" y="617537"/>
                  </a:lnTo>
                  <a:lnTo>
                    <a:pt x="6870" y="617537"/>
                  </a:lnTo>
                  <a:lnTo>
                    <a:pt x="429844" y="665848"/>
                  </a:lnTo>
                  <a:lnTo>
                    <a:pt x="433273" y="669290"/>
                  </a:lnTo>
                  <a:lnTo>
                    <a:pt x="436714" y="665848"/>
                  </a:lnTo>
                  <a:lnTo>
                    <a:pt x="436714" y="655497"/>
                  </a:lnTo>
                  <a:close/>
                </a:path>
                <a:path w="614045" h="669289">
                  <a:moveTo>
                    <a:pt x="614032" y="3594"/>
                  </a:moveTo>
                  <a:lnTo>
                    <a:pt x="610743" y="0"/>
                  </a:lnTo>
                  <a:lnTo>
                    <a:pt x="604177" y="0"/>
                  </a:lnTo>
                  <a:lnTo>
                    <a:pt x="600887" y="3594"/>
                  </a:lnTo>
                  <a:lnTo>
                    <a:pt x="600887" y="168910"/>
                  </a:lnTo>
                  <a:lnTo>
                    <a:pt x="604177" y="172491"/>
                  </a:lnTo>
                  <a:lnTo>
                    <a:pt x="610743" y="172491"/>
                  </a:lnTo>
                  <a:lnTo>
                    <a:pt x="614032" y="168910"/>
                  </a:lnTo>
                  <a:lnTo>
                    <a:pt x="614032" y="359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4580" y="88599"/>
            <a:ext cx="869483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pc="55" dirty="0">
                <a:solidFill>
                  <a:schemeClr val="bg1"/>
                </a:solidFill>
              </a:rPr>
              <a:t> 8 </a:t>
            </a:r>
            <a:r>
              <a:rPr spc="55" dirty="0"/>
              <a:t>Common</a:t>
            </a:r>
            <a:r>
              <a:rPr spc="-100" dirty="0"/>
              <a:t> </a:t>
            </a:r>
            <a:r>
              <a:rPr spc="-10" dirty="0"/>
              <a:t>Language</a:t>
            </a: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3443" y="759618"/>
            <a:ext cx="2569475" cy="3154680"/>
            <a:chOff x="5803443" y="759618"/>
            <a:chExt cx="2569475" cy="3154680"/>
          </a:xfrm>
        </p:grpSpPr>
        <p:sp>
          <p:nvSpPr>
            <p:cNvPr id="3" name="object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937693" y="759618"/>
              <a:ext cx="2435225" cy="3154680"/>
            </a:xfrm>
            <a:custGeom>
              <a:avLst/>
              <a:gdLst/>
              <a:ahLst/>
              <a:cxnLst/>
              <a:rect l="l" t="t" r="r" b="b"/>
              <a:pathLst>
                <a:path w="2435225" h="3154679">
                  <a:moveTo>
                    <a:pt x="2028992" y="3154199"/>
                  </a:moveTo>
                  <a:lnTo>
                    <a:pt x="405808" y="3154199"/>
                  </a:lnTo>
                  <a:lnTo>
                    <a:pt x="358482" y="3151469"/>
                  </a:lnTo>
                  <a:lnTo>
                    <a:pt x="312760" y="3143482"/>
                  </a:lnTo>
                  <a:lnTo>
                    <a:pt x="268945" y="3130541"/>
                  </a:lnTo>
                  <a:lnTo>
                    <a:pt x="227343" y="3112953"/>
                  </a:lnTo>
                  <a:lnTo>
                    <a:pt x="188259" y="3091020"/>
                  </a:lnTo>
                  <a:lnTo>
                    <a:pt x="151995" y="3065048"/>
                  </a:lnTo>
                  <a:lnTo>
                    <a:pt x="118858" y="3035341"/>
                  </a:lnTo>
                  <a:lnTo>
                    <a:pt x="89151" y="3002204"/>
                  </a:lnTo>
                  <a:lnTo>
                    <a:pt x="63179" y="2965940"/>
                  </a:lnTo>
                  <a:lnTo>
                    <a:pt x="41246" y="2926856"/>
                  </a:lnTo>
                  <a:lnTo>
                    <a:pt x="23658" y="2885254"/>
                  </a:lnTo>
                  <a:lnTo>
                    <a:pt x="10717" y="2841439"/>
                  </a:lnTo>
                  <a:lnTo>
                    <a:pt x="2730" y="2795717"/>
                  </a:lnTo>
                  <a:lnTo>
                    <a:pt x="0" y="2748391"/>
                  </a:lnTo>
                  <a:lnTo>
                    <a:pt x="0" y="405808"/>
                  </a:lnTo>
                  <a:lnTo>
                    <a:pt x="2730" y="358482"/>
                  </a:lnTo>
                  <a:lnTo>
                    <a:pt x="10717" y="312760"/>
                  </a:lnTo>
                  <a:lnTo>
                    <a:pt x="23658" y="268945"/>
                  </a:lnTo>
                  <a:lnTo>
                    <a:pt x="41246" y="227343"/>
                  </a:lnTo>
                  <a:lnTo>
                    <a:pt x="63179" y="188259"/>
                  </a:lnTo>
                  <a:lnTo>
                    <a:pt x="89151" y="151995"/>
                  </a:lnTo>
                  <a:lnTo>
                    <a:pt x="118858" y="118858"/>
                  </a:lnTo>
                  <a:lnTo>
                    <a:pt x="151995" y="89151"/>
                  </a:lnTo>
                  <a:lnTo>
                    <a:pt x="188259" y="63179"/>
                  </a:lnTo>
                  <a:lnTo>
                    <a:pt x="227343" y="41246"/>
                  </a:lnTo>
                  <a:lnTo>
                    <a:pt x="268945" y="23658"/>
                  </a:lnTo>
                  <a:lnTo>
                    <a:pt x="312760" y="10717"/>
                  </a:lnTo>
                  <a:lnTo>
                    <a:pt x="358482" y="2730"/>
                  </a:lnTo>
                  <a:lnTo>
                    <a:pt x="405808" y="0"/>
                  </a:lnTo>
                  <a:lnTo>
                    <a:pt x="2028992" y="0"/>
                  </a:lnTo>
                  <a:lnTo>
                    <a:pt x="2082333" y="3519"/>
                  </a:lnTo>
                  <a:lnTo>
                    <a:pt x="2134308" y="13903"/>
                  </a:lnTo>
                  <a:lnTo>
                    <a:pt x="2184287" y="30890"/>
                  </a:lnTo>
                  <a:lnTo>
                    <a:pt x="2231640" y="54219"/>
                  </a:lnTo>
                  <a:lnTo>
                    <a:pt x="2275734" y="83629"/>
                  </a:lnTo>
                  <a:lnTo>
                    <a:pt x="2315941" y="118858"/>
                  </a:lnTo>
                  <a:lnTo>
                    <a:pt x="2351170" y="159064"/>
                  </a:lnTo>
                  <a:lnTo>
                    <a:pt x="2380580" y="203159"/>
                  </a:lnTo>
                  <a:lnTo>
                    <a:pt x="2403909" y="250512"/>
                  </a:lnTo>
                  <a:lnTo>
                    <a:pt x="2420896" y="300491"/>
                  </a:lnTo>
                  <a:lnTo>
                    <a:pt x="2431280" y="352467"/>
                  </a:lnTo>
                  <a:lnTo>
                    <a:pt x="2434799" y="405808"/>
                  </a:lnTo>
                  <a:lnTo>
                    <a:pt x="2434799" y="2748391"/>
                  </a:lnTo>
                  <a:lnTo>
                    <a:pt x="2432069" y="2795717"/>
                  </a:lnTo>
                  <a:lnTo>
                    <a:pt x="2424082" y="2841439"/>
                  </a:lnTo>
                  <a:lnTo>
                    <a:pt x="2411141" y="2885254"/>
                  </a:lnTo>
                  <a:lnTo>
                    <a:pt x="2393553" y="2926856"/>
                  </a:lnTo>
                  <a:lnTo>
                    <a:pt x="2371620" y="2965940"/>
                  </a:lnTo>
                  <a:lnTo>
                    <a:pt x="2345648" y="3002204"/>
                  </a:lnTo>
                  <a:lnTo>
                    <a:pt x="2315941" y="3035341"/>
                  </a:lnTo>
                  <a:lnTo>
                    <a:pt x="2282804" y="3065048"/>
                  </a:lnTo>
                  <a:lnTo>
                    <a:pt x="2246540" y="3091020"/>
                  </a:lnTo>
                  <a:lnTo>
                    <a:pt x="2207456" y="3112953"/>
                  </a:lnTo>
                  <a:lnTo>
                    <a:pt x="2165854" y="3130541"/>
                  </a:lnTo>
                  <a:lnTo>
                    <a:pt x="2122040" y="3143482"/>
                  </a:lnTo>
                  <a:lnTo>
                    <a:pt x="2076317" y="3151469"/>
                  </a:lnTo>
                  <a:lnTo>
                    <a:pt x="2028992" y="3154199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3443" y="868518"/>
              <a:ext cx="2434799" cy="30452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19576" y="1284627"/>
            <a:ext cx="2096770" cy="49403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29"/>
              </a:lnSpc>
            </a:pPr>
            <a:r>
              <a:rPr sz="3600" b="1" spc="-110" dirty="0">
                <a:latin typeface="Gill Sans MT"/>
                <a:cs typeface="Gill Sans MT"/>
              </a:rPr>
              <a:t>Ingredient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5168" y="1851855"/>
            <a:ext cx="3049905" cy="18484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component</a:t>
            </a:r>
            <a:r>
              <a:rPr sz="2600" spc="-11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595959"/>
                </a:solidFill>
                <a:latin typeface="Trebuchet MS"/>
                <a:cs typeface="Trebuchet MS"/>
              </a:rPr>
              <a:t>or</a:t>
            </a:r>
            <a:r>
              <a:rPr sz="2600" spc="-114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20" dirty="0">
                <a:solidFill>
                  <a:srgbClr val="595959"/>
                </a:solidFill>
                <a:latin typeface="Trebuchet MS"/>
                <a:cs typeface="Trebuchet MS"/>
              </a:rPr>
              <a:t>part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of</a:t>
            </a:r>
            <a:r>
              <a:rPr sz="2600" spc="-11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2600" spc="-11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595959"/>
                </a:solidFill>
                <a:latin typeface="Trebuchet MS"/>
                <a:cs typeface="Trebuchet MS"/>
              </a:rPr>
              <a:t>recipe</a:t>
            </a:r>
            <a:r>
              <a:rPr sz="2600" spc="-11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20" dirty="0">
                <a:solidFill>
                  <a:srgbClr val="595959"/>
                </a:solidFill>
                <a:latin typeface="Trebuchet MS"/>
                <a:cs typeface="Trebuchet MS"/>
              </a:rPr>
              <a:t>that </a:t>
            </a:r>
            <a:r>
              <a:rPr sz="2600" spc="50" dirty="0">
                <a:solidFill>
                  <a:srgbClr val="595959"/>
                </a:solidFill>
                <a:latin typeface="Trebuchet MS"/>
                <a:cs typeface="Trebuchet MS"/>
              </a:rPr>
              <a:t>combines</a:t>
            </a:r>
            <a:r>
              <a:rPr sz="2600" spc="-13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90" dirty="0">
                <a:solidFill>
                  <a:srgbClr val="595959"/>
                </a:solidFill>
                <a:latin typeface="Trebuchet MS"/>
                <a:cs typeface="Trebuchet MS"/>
              </a:rPr>
              <a:t>with</a:t>
            </a:r>
            <a:r>
              <a:rPr sz="2600" spc="-12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595959"/>
                </a:solidFill>
                <a:latin typeface="Trebuchet MS"/>
                <a:cs typeface="Trebuchet MS"/>
              </a:rPr>
              <a:t>other </a:t>
            </a:r>
            <a:r>
              <a:rPr sz="2600" spc="-25" dirty="0">
                <a:solidFill>
                  <a:srgbClr val="595959"/>
                </a:solidFill>
                <a:latin typeface="Trebuchet MS"/>
                <a:cs typeface="Trebuchet MS"/>
              </a:rPr>
              <a:t>ingredients</a:t>
            </a:r>
            <a:r>
              <a:rPr sz="2600" spc="-12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595959"/>
                </a:solidFill>
                <a:latin typeface="Trebuchet MS"/>
                <a:cs typeface="Trebuchet MS"/>
              </a:rPr>
              <a:t>to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produce</a:t>
            </a:r>
            <a:r>
              <a:rPr sz="2600" spc="-14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595959"/>
                </a:solidFill>
                <a:latin typeface="Trebuchet MS"/>
                <a:cs typeface="Trebuchet MS"/>
              </a:rPr>
              <a:t>an</a:t>
            </a:r>
            <a:r>
              <a:rPr sz="2600" spc="-14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595959"/>
                </a:solidFill>
                <a:latin typeface="Trebuchet MS"/>
                <a:cs typeface="Trebuchet MS"/>
              </a:rPr>
              <a:t>outcome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987635" y="64583"/>
            <a:ext cx="495935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/>
              <a:t>Social,</a:t>
            </a:r>
            <a:r>
              <a:rPr sz="1900" spc="80" dirty="0"/>
              <a:t> </a:t>
            </a:r>
            <a:r>
              <a:rPr sz="1900" dirty="0"/>
              <a:t>Emotional</a:t>
            </a:r>
            <a:r>
              <a:rPr sz="1900" spc="85" dirty="0"/>
              <a:t> </a:t>
            </a:r>
            <a:r>
              <a:rPr sz="1900" dirty="0"/>
              <a:t>Behavioral</a:t>
            </a:r>
            <a:r>
              <a:rPr sz="1900" spc="80" dirty="0"/>
              <a:t> </a:t>
            </a:r>
            <a:r>
              <a:rPr sz="1900" spc="-10" dirty="0"/>
              <a:t>Supports</a:t>
            </a:r>
            <a:endParaRPr sz="1900" dirty="0"/>
          </a:p>
        </p:txBody>
      </p:sp>
      <p:sp>
        <p:nvSpPr>
          <p:cNvPr id="17" name="object 17"/>
          <p:cNvSpPr txBox="1"/>
          <p:nvPr/>
        </p:nvSpPr>
        <p:spPr>
          <a:xfrm>
            <a:off x="6405930" y="321758"/>
            <a:ext cx="253936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60" dirty="0">
                <a:solidFill>
                  <a:srgbClr val="080808"/>
                </a:solidFill>
                <a:latin typeface="Bookman Old Style"/>
                <a:cs typeface="Bookman Old Style"/>
              </a:rPr>
              <a:t>Tier</a:t>
            </a:r>
            <a:r>
              <a:rPr sz="1900" b="1" spc="-9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-365" dirty="0">
                <a:solidFill>
                  <a:srgbClr val="080808"/>
                </a:solidFill>
                <a:latin typeface="Bookman Old Style"/>
                <a:cs typeface="Bookman Old Style"/>
              </a:rPr>
              <a:t>1</a:t>
            </a:r>
            <a:r>
              <a:rPr sz="1900" b="1" spc="-80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-10" dirty="0">
                <a:solidFill>
                  <a:srgbClr val="080808"/>
                </a:solidFill>
                <a:latin typeface="Bookman Old Style"/>
                <a:cs typeface="Bookman Old Style"/>
              </a:rPr>
              <a:t>Recipe</a:t>
            </a:r>
            <a:r>
              <a:rPr sz="1900" b="1" spc="-8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75" dirty="0">
                <a:solidFill>
                  <a:srgbClr val="080808"/>
                </a:solidFill>
                <a:latin typeface="Bookman Old Style"/>
                <a:cs typeface="Bookman Old Style"/>
              </a:rPr>
              <a:t>for</a:t>
            </a:r>
            <a:r>
              <a:rPr sz="1900" b="1" spc="-8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45" dirty="0">
                <a:solidFill>
                  <a:srgbClr val="080808"/>
                </a:solidFill>
                <a:latin typeface="Bookman Old Style"/>
                <a:cs typeface="Bookman Old Style"/>
              </a:rPr>
              <a:t>LT</a:t>
            </a:r>
            <a:endParaRPr sz="1900">
              <a:latin typeface="Bookman Old Style"/>
              <a:cs typeface="Bookman Old Style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171581"/>
            <a:ext cx="9143958" cy="971992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7" y="927383"/>
            <a:ext cx="5372394" cy="38239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08472" y="2264606"/>
            <a:ext cx="1169035" cy="8083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118110">
              <a:lnSpc>
                <a:spcPts val="2930"/>
              </a:lnSpc>
              <a:spcBef>
                <a:spcPts val="455"/>
              </a:spcBef>
            </a:pP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Tier</a:t>
            </a:r>
            <a:r>
              <a:rPr sz="27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55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Recipe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774" y="1685498"/>
            <a:ext cx="958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80808"/>
                </a:solidFill>
                <a:latin typeface="Gill Sans MT"/>
                <a:cs typeface="Gill Sans MT"/>
              </a:rPr>
              <a:t>Relationships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8430" y="1435273"/>
            <a:ext cx="1015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080808"/>
                </a:solidFill>
                <a:latin typeface="Gill Sans MT"/>
                <a:cs typeface="Gill Sans MT"/>
              </a:rPr>
              <a:t>Empowerment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517" y="3934561"/>
            <a:ext cx="1102995" cy="3702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55575">
              <a:lnSpc>
                <a:spcPts val="1280"/>
              </a:lnSpc>
              <a:spcBef>
                <a:spcPts val="275"/>
              </a:spcBef>
            </a:pPr>
            <a:r>
              <a:rPr sz="1200" b="1" spc="-35" dirty="0">
                <a:solidFill>
                  <a:srgbClr val="080808"/>
                </a:solidFill>
                <a:latin typeface="Gill Sans MT"/>
                <a:cs typeface="Gill Sans MT"/>
              </a:rPr>
              <a:t>Teaching</a:t>
            </a:r>
            <a:r>
              <a:rPr sz="1200" b="1" spc="-1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200" b="1" spc="-50" dirty="0">
                <a:solidFill>
                  <a:srgbClr val="080808"/>
                </a:solidFill>
                <a:latin typeface="Gill Sans MT"/>
                <a:cs typeface="Gill Sans MT"/>
              </a:rPr>
              <a:t>&amp; </a:t>
            </a:r>
            <a:r>
              <a:rPr sz="1200" b="1" spc="-35" dirty="0">
                <a:solidFill>
                  <a:srgbClr val="080808"/>
                </a:solidFill>
                <a:latin typeface="Gill Sans MT"/>
                <a:cs typeface="Gill Sans MT"/>
              </a:rPr>
              <a:t>Learning</a:t>
            </a:r>
            <a:r>
              <a:rPr sz="1200" b="1" spc="-3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080808"/>
                </a:solidFill>
                <a:latin typeface="Gill Sans MT"/>
                <a:cs typeface="Gill Sans MT"/>
              </a:rPr>
              <a:t>of</a:t>
            </a:r>
            <a:r>
              <a:rPr sz="1200" b="1" spc="-3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200" b="1" spc="-55" dirty="0">
                <a:solidFill>
                  <a:srgbClr val="080808"/>
                </a:solidFill>
                <a:latin typeface="Gill Sans MT"/>
                <a:cs typeface="Gill Sans MT"/>
              </a:rPr>
              <a:t>SEL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3983" y="3895540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080808"/>
                </a:solidFill>
                <a:latin typeface="Gill Sans MT"/>
                <a:cs typeface="Gill Sans MT"/>
              </a:rPr>
              <a:t>Environment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197" y="763809"/>
            <a:ext cx="3019937" cy="40639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015066" y="1914063"/>
            <a:ext cx="946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5" dirty="0">
                <a:solidFill>
                  <a:srgbClr val="080808"/>
                </a:solidFill>
                <a:latin typeface="Gill Sans MT"/>
                <a:cs typeface="Gill Sans MT"/>
              </a:rPr>
              <a:t>Well-</a:t>
            </a:r>
            <a:r>
              <a:rPr sz="1400" b="1" spc="-10" dirty="0">
                <a:solidFill>
                  <a:srgbClr val="080808"/>
                </a:solidFill>
                <a:latin typeface="Gill Sans MT"/>
                <a:cs typeface="Gill Sans MT"/>
              </a:rPr>
              <a:t>Being</a:t>
            </a:r>
            <a:r>
              <a:rPr sz="1400" b="1" spc="-10" dirty="0">
                <a:solidFill>
                  <a:srgbClr val="E6FCF1"/>
                </a:solidFill>
                <a:latin typeface="Gill Sans MT"/>
                <a:cs typeface="Gill Sans MT"/>
              </a:rPr>
              <a:t>.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9396" y="2974475"/>
            <a:ext cx="8318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80808"/>
                </a:solidFill>
                <a:latin typeface="Gill Sans MT"/>
                <a:cs typeface="Gill Sans MT"/>
              </a:rPr>
              <a:t>Belonging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3226" y="4034455"/>
            <a:ext cx="10287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080808"/>
                </a:solidFill>
                <a:latin typeface="Gill Sans MT"/>
                <a:cs typeface="Gill Sans MT"/>
              </a:rPr>
              <a:t>Engagement</a:t>
            </a:r>
            <a:endParaRPr sz="1400">
              <a:latin typeface="Gill Sans MT"/>
              <a:cs typeface="Gill Sans MT"/>
            </a:endParaRPr>
          </a:p>
        </p:txBody>
      </p:sp>
      <p:pic>
        <p:nvPic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3500" y="39796"/>
            <a:ext cx="42291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70" dirty="0"/>
              <a:t>And</a:t>
            </a:r>
            <a:r>
              <a:rPr sz="3000" spc="-125" dirty="0"/>
              <a:t> </a:t>
            </a:r>
            <a:r>
              <a:rPr sz="3000" dirty="0"/>
              <a:t>the</a:t>
            </a:r>
            <a:r>
              <a:rPr sz="3000" spc="-125" dirty="0"/>
              <a:t> </a:t>
            </a:r>
            <a:r>
              <a:rPr sz="3000" spc="60" dirty="0"/>
              <a:t>Survey</a:t>
            </a:r>
            <a:r>
              <a:rPr sz="3000" spc="-120" dirty="0"/>
              <a:t> </a:t>
            </a:r>
            <a:r>
              <a:rPr sz="3000" spc="-20" dirty="0"/>
              <a:t>Says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858375" y="1142025"/>
            <a:ext cx="4157345" cy="45720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79"/>
              </a:lnSpc>
            </a:pPr>
            <a:r>
              <a:rPr sz="3000" b="1" spc="-285" dirty="0">
                <a:latin typeface="Gill Sans MT"/>
                <a:cs typeface="Gill Sans MT"/>
              </a:rPr>
              <a:t>At</a:t>
            </a:r>
            <a:r>
              <a:rPr sz="3000" b="1" spc="-75" dirty="0">
                <a:latin typeface="Gill Sans MT"/>
                <a:cs typeface="Gill Sans MT"/>
              </a:rPr>
              <a:t> </a:t>
            </a:r>
            <a:r>
              <a:rPr sz="3000" b="1" spc="-125" dirty="0">
                <a:latin typeface="Gill Sans MT"/>
                <a:cs typeface="Gill Sans MT"/>
              </a:rPr>
              <a:t>Laketown</a:t>
            </a:r>
            <a:r>
              <a:rPr sz="3000" b="1" spc="-65" dirty="0">
                <a:latin typeface="Gill Sans MT"/>
                <a:cs typeface="Gill Sans MT"/>
              </a:rPr>
              <a:t> </a:t>
            </a:r>
            <a:r>
              <a:rPr sz="3000" b="1" spc="-110" dirty="0">
                <a:latin typeface="Gill Sans MT"/>
                <a:cs typeface="Gill Sans MT"/>
              </a:rPr>
              <a:t>Elementary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9212" y="1578905"/>
            <a:ext cx="698436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95" dirty="0">
                <a:latin typeface="Trebuchet MS"/>
                <a:cs typeface="Trebuchet MS"/>
              </a:rPr>
              <a:t>99%</a:t>
            </a:r>
            <a:r>
              <a:rPr sz="1500" spc="-7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of</a:t>
            </a:r>
            <a:r>
              <a:rPr sz="1500" spc="-6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parents</a:t>
            </a:r>
            <a:r>
              <a:rPr sz="1500" spc="-70" dirty="0">
                <a:latin typeface="Trebuchet MS"/>
                <a:cs typeface="Trebuchet MS"/>
              </a:rPr>
              <a:t> </a:t>
            </a:r>
            <a:r>
              <a:rPr sz="1500" spc="-45" dirty="0">
                <a:latin typeface="Trebuchet MS"/>
                <a:cs typeface="Trebuchet MS"/>
              </a:rPr>
              <a:t>report</a:t>
            </a:r>
            <a:r>
              <a:rPr sz="1500" spc="-6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</a:t>
            </a:r>
            <a:r>
              <a:rPr sz="1500" spc="-7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welcoming</a:t>
            </a:r>
            <a:r>
              <a:rPr sz="1500" spc="-6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environment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95" dirty="0">
                <a:latin typeface="Trebuchet MS"/>
                <a:cs typeface="Trebuchet MS"/>
              </a:rPr>
              <a:t>99%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of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parents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spc="-55" dirty="0">
                <a:latin typeface="Trebuchet MS"/>
                <a:cs typeface="Trebuchet MS"/>
              </a:rPr>
              <a:t>feel</a:t>
            </a:r>
            <a:r>
              <a:rPr sz="1500" spc="-7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supported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spc="-20" dirty="0">
                <a:latin typeface="Trebuchet MS"/>
                <a:cs typeface="Trebuchet MS"/>
              </a:rPr>
              <a:t>by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spc="-55" dirty="0">
                <a:latin typeface="Trebuchet MS"/>
                <a:cs typeface="Trebuchet MS"/>
              </a:rPr>
              <a:t>the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school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95" dirty="0">
                <a:latin typeface="Trebuchet MS"/>
                <a:cs typeface="Trebuchet MS"/>
              </a:rPr>
              <a:t>96%</a:t>
            </a:r>
            <a:r>
              <a:rPr sz="1500" spc="-6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of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students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-45" dirty="0">
                <a:latin typeface="Trebuchet MS"/>
                <a:cs typeface="Trebuchet MS"/>
              </a:rPr>
              <a:t>report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sense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of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belonging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95" dirty="0">
                <a:latin typeface="Trebuchet MS"/>
                <a:cs typeface="Trebuchet MS"/>
              </a:rPr>
              <a:t>98%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of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students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45" dirty="0">
                <a:latin typeface="Trebuchet MS"/>
                <a:cs typeface="Trebuchet MS"/>
              </a:rPr>
              <a:t>report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50" dirty="0">
                <a:latin typeface="Trebuchet MS"/>
                <a:cs typeface="Trebuchet MS"/>
              </a:rPr>
              <a:t>at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least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55" dirty="0">
                <a:latin typeface="Trebuchet MS"/>
                <a:cs typeface="Trebuchet MS"/>
              </a:rPr>
              <a:t>1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35" dirty="0">
                <a:latin typeface="Trebuchet MS"/>
                <a:cs typeface="Trebuchet MS"/>
              </a:rPr>
              <a:t>adult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50" dirty="0">
                <a:latin typeface="Trebuchet MS"/>
                <a:cs typeface="Trebuchet MS"/>
              </a:rPr>
              <a:t>at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school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50" dirty="0">
                <a:latin typeface="Trebuchet MS"/>
                <a:cs typeface="Trebuchet MS"/>
              </a:rPr>
              <a:t>they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40" dirty="0">
                <a:latin typeface="Trebuchet MS"/>
                <a:cs typeface="Trebuchet MS"/>
              </a:rPr>
              <a:t>are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comfortable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20" dirty="0">
                <a:latin typeface="Trebuchet MS"/>
                <a:cs typeface="Trebuchet MS"/>
              </a:rPr>
              <a:t>with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95" dirty="0">
                <a:latin typeface="Trebuchet MS"/>
                <a:cs typeface="Trebuchet MS"/>
              </a:rPr>
              <a:t>98%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of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parents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say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staff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cares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about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45" dirty="0">
                <a:latin typeface="Trebuchet MS"/>
                <a:cs typeface="Trebuchet MS"/>
              </a:rPr>
              <a:t>future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academic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success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of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65" dirty="0">
                <a:latin typeface="Trebuchet MS"/>
                <a:cs typeface="Trebuchet MS"/>
              </a:rPr>
              <a:t>their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children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95" dirty="0">
                <a:latin typeface="Trebuchet MS"/>
                <a:cs typeface="Trebuchet MS"/>
              </a:rPr>
              <a:t>97%</a:t>
            </a:r>
            <a:r>
              <a:rPr sz="1500" spc="-6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of</a:t>
            </a:r>
            <a:r>
              <a:rPr sz="1500" spc="-6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students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-45" dirty="0">
                <a:latin typeface="Trebuchet MS"/>
                <a:cs typeface="Trebuchet MS"/>
              </a:rPr>
              <a:t>report</a:t>
            </a:r>
            <a:r>
              <a:rPr sz="1500" spc="-6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my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teachers</a:t>
            </a:r>
            <a:r>
              <a:rPr sz="1500" spc="-65" dirty="0">
                <a:latin typeface="Trebuchet MS"/>
                <a:cs typeface="Trebuchet MS"/>
              </a:rPr>
              <a:t> </a:t>
            </a:r>
            <a:r>
              <a:rPr sz="1500" spc="-20" dirty="0">
                <a:latin typeface="Trebuchet MS"/>
                <a:cs typeface="Trebuchet MS"/>
              </a:rPr>
              <a:t>care</a:t>
            </a:r>
            <a:r>
              <a:rPr sz="1500" spc="-6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about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me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95" dirty="0">
                <a:latin typeface="Trebuchet MS"/>
                <a:cs typeface="Trebuchet MS"/>
              </a:rPr>
              <a:t>98%</a:t>
            </a:r>
            <a:r>
              <a:rPr sz="1500" spc="-6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of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students</a:t>
            </a:r>
            <a:r>
              <a:rPr sz="1500" spc="-65" dirty="0">
                <a:latin typeface="Trebuchet MS"/>
                <a:cs typeface="Trebuchet MS"/>
              </a:rPr>
              <a:t> </a:t>
            </a:r>
            <a:r>
              <a:rPr sz="1500" spc="-45" dirty="0">
                <a:latin typeface="Trebuchet MS"/>
                <a:cs typeface="Trebuchet MS"/>
              </a:rPr>
              <a:t>report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having</a:t>
            </a:r>
            <a:r>
              <a:rPr sz="1500" spc="-6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friends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95" dirty="0">
                <a:latin typeface="Trebuchet MS"/>
                <a:cs typeface="Trebuchet MS"/>
              </a:rPr>
              <a:t>97%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of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students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-40" dirty="0">
                <a:latin typeface="Trebuchet MS"/>
                <a:cs typeface="Trebuchet MS"/>
              </a:rPr>
              <a:t>are</a:t>
            </a:r>
            <a:r>
              <a:rPr sz="1500" spc="-55" dirty="0">
                <a:latin typeface="Trebuchet MS"/>
                <a:cs typeface="Trebuchet MS"/>
              </a:rPr>
              <a:t> treated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-50" dirty="0">
                <a:latin typeface="Trebuchet MS"/>
                <a:cs typeface="Trebuchet MS"/>
              </a:rPr>
              <a:t>with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respect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85" dirty="0">
                <a:latin typeface="Trebuchet MS"/>
                <a:cs typeface="Trebuchet MS"/>
              </a:rPr>
              <a:t>100%</a:t>
            </a:r>
            <a:r>
              <a:rPr sz="1500" spc="-9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of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staff</a:t>
            </a:r>
            <a:r>
              <a:rPr sz="1500" spc="-90" dirty="0">
                <a:latin typeface="Trebuchet MS"/>
                <a:cs typeface="Trebuchet MS"/>
              </a:rPr>
              <a:t> </a:t>
            </a:r>
            <a:r>
              <a:rPr sz="1500" spc="-55" dirty="0">
                <a:latin typeface="Trebuchet MS"/>
                <a:cs typeface="Trebuchet MS"/>
              </a:rPr>
              <a:t>feel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supported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spc="-20" dirty="0">
                <a:latin typeface="Trebuchet MS"/>
                <a:cs typeface="Trebuchet MS"/>
              </a:rPr>
              <a:t>by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colleagues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"/>
              <a:buChar char="●"/>
              <a:tabLst>
                <a:tab pos="356235" algn="l"/>
                <a:tab pos="356870" algn="l"/>
              </a:tabLst>
            </a:pPr>
            <a:r>
              <a:rPr sz="1500" spc="85" dirty="0">
                <a:latin typeface="Trebuchet MS"/>
                <a:cs typeface="Trebuchet MS"/>
              </a:rPr>
              <a:t>100%</a:t>
            </a:r>
            <a:r>
              <a:rPr sz="1500" spc="-4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of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staff</a:t>
            </a:r>
            <a:r>
              <a:rPr sz="1500" spc="-40" dirty="0">
                <a:latin typeface="Trebuchet MS"/>
                <a:cs typeface="Trebuchet MS"/>
              </a:rPr>
              <a:t> </a:t>
            </a:r>
            <a:r>
              <a:rPr sz="1500" spc="-55" dirty="0">
                <a:latin typeface="Trebuchet MS"/>
                <a:cs typeface="Trebuchet MS"/>
              </a:rPr>
              <a:t>feel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spc="-50" dirty="0">
                <a:latin typeface="Trebuchet MS"/>
                <a:cs typeface="Trebuchet MS"/>
              </a:rPr>
              <a:t>they</a:t>
            </a:r>
            <a:r>
              <a:rPr sz="1500" spc="-40" dirty="0">
                <a:latin typeface="Trebuchet MS"/>
                <a:cs typeface="Trebuchet MS"/>
              </a:rPr>
              <a:t> are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spc="-40" dirty="0">
                <a:latin typeface="Trebuchet MS"/>
                <a:cs typeface="Trebuchet MS"/>
              </a:rPr>
              <a:t>part </a:t>
            </a:r>
            <a:r>
              <a:rPr sz="1500" dirty="0">
                <a:latin typeface="Trebuchet MS"/>
                <a:cs typeface="Trebuchet MS"/>
              </a:rPr>
              <a:t>of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successful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spc="-20" dirty="0">
                <a:latin typeface="Trebuchet MS"/>
                <a:cs typeface="Trebuchet MS"/>
              </a:rPr>
              <a:t>team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653983" y="64583"/>
            <a:ext cx="5293002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900" dirty="0">
                <a:solidFill>
                  <a:schemeClr val="bg1"/>
                </a:solidFill>
              </a:rPr>
              <a:t> 1 </a:t>
            </a:r>
            <a:r>
              <a:rPr sz="1900" dirty="0"/>
              <a:t>Social,</a:t>
            </a:r>
            <a:r>
              <a:rPr sz="1900" spc="80" dirty="0"/>
              <a:t> </a:t>
            </a:r>
            <a:r>
              <a:rPr sz="1900" dirty="0"/>
              <a:t>Emotional</a:t>
            </a:r>
            <a:r>
              <a:rPr sz="1900" spc="85" dirty="0"/>
              <a:t> </a:t>
            </a:r>
            <a:r>
              <a:rPr sz="1900" dirty="0"/>
              <a:t>Behavioral</a:t>
            </a:r>
            <a:r>
              <a:rPr sz="1900" spc="80" dirty="0"/>
              <a:t> </a:t>
            </a:r>
            <a:r>
              <a:rPr sz="1900" spc="-10" dirty="0"/>
              <a:t>Supports</a:t>
            </a:r>
            <a:endParaRPr sz="1900" dirty="0"/>
          </a:p>
        </p:txBody>
      </p:sp>
      <p:sp>
        <p:nvSpPr>
          <p:cNvPr id="17" name="object 17"/>
          <p:cNvSpPr txBox="1"/>
          <p:nvPr/>
        </p:nvSpPr>
        <p:spPr>
          <a:xfrm>
            <a:off x="6405930" y="321758"/>
            <a:ext cx="253936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60" dirty="0">
                <a:solidFill>
                  <a:srgbClr val="080808"/>
                </a:solidFill>
                <a:latin typeface="Bookman Old Style"/>
                <a:cs typeface="Bookman Old Style"/>
              </a:rPr>
              <a:t>Tier</a:t>
            </a:r>
            <a:r>
              <a:rPr sz="1900" b="1" spc="-9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-365" dirty="0">
                <a:solidFill>
                  <a:srgbClr val="080808"/>
                </a:solidFill>
                <a:latin typeface="Bookman Old Style"/>
                <a:cs typeface="Bookman Old Style"/>
              </a:rPr>
              <a:t>1</a:t>
            </a:r>
            <a:r>
              <a:rPr sz="1900" b="1" spc="-80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-10" dirty="0">
                <a:solidFill>
                  <a:srgbClr val="080808"/>
                </a:solidFill>
                <a:latin typeface="Bookman Old Style"/>
                <a:cs typeface="Bookman Old Style"/>
              </a:rPr>
              <a:t>Recipe</a:t>
            </a:r>
            <a:r>
              <a:rPr sz="1900" b="1" spc="-8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75" dirty="0">
                <a:solidFill>
                  <a:srgbClr val="080808"/>
                </a:solidFill>
                <a:latin typeface="Bookman Old Style"/>
                <a:cs typeface="Bookman Old Style"/>
              </a:rPr>
              <a:t>for</a:t>
            </a:r>
            <a:r>
              <a:rPr sz="1900" b="1" spc="-8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45" dirty="0">
                <a:solidFill>
                  <a:srgbClr val="080808"/>
                </a:solidFill>
                <a:latin typeface="Bookman Old Style"/>
                <a:cs typeface="Bookman Old Style"/>
              </a:rPr>
              <a:t>LT</a:t>
            </a:r>
            <a:endParaRPr sz="1900">
              <a:latin typeface="Bookman Old Style"/>
              <a:cs typeface="Bookman Old Style"/>
            </a:endParaRP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" y="927383"/>
            <a:ext cx="9143958" cy="4216190"/>
            <a:chOff x="3" y="927383"/>
            <a:chExt cx="9143958" cy="4216190"/>
          </a:xfrm>
        </p:grpSpPr>
        <p:pic>
          <p:nvPicPr>
            <p:cNvPr id="3" name="object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" y="976334"/>
              <a:ext cx="9143958" cy="4167239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357" y="927383"/>
              <a:ext cx="5372394" cy="3823925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08472" y="2264606"/>
            <a:ext cx="1169035" cy="8083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118110">
              <a:lnSpc>
                <a:spcPts val="2930"/>
              </a:lnSpc>
              <a:spcBef>
                <a:spcPts val="455"/>
              </a:spcBef>
            </a:pP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Tier</a:t>
            </a:r>
            <a:r>
              <a:rPr sz="27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55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Recipe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8430" y="1435273"/>
            <a:ext cx="1015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080808"/>
                </a:solidFill>
                <a:latin typeface="Gill Sans MT"/>
                <a:cs typeface="Gill Sans MT"/>
              </a:rPr>
              <a:t>Empowerment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2517" y="3934561"/>
            <a:ext cx="1102995" cy="3702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55575">
              <a:lnSpc>
                <a:spcPts val="1280"/>
              </a:lnSpc>
              <a:spcBef>
                <a:spcPts val="275"/>
              </a:spcBef>
            </a:pPr>
            <a:r>
              <a:rPr sz="1200" b="1" spc="-35" dirty="0">
                <a:solidFill>
                  <a:srgbClr val="080808"/>
                </a:solidFill>
                <a:latin typeface="Gill Sans MT"/>
                <a:cs typeface="Gill Sans MT"/>
              </a:rPr>
              <a:t>Teaching</a:t>
            </a:r>
            <a:r>
              <a:rPr sz="1200" b="1" spc="-1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200" b="1" spc="-50" dirty="0">
                <a:solidFill>
                  <a:srgbClr val="080808"/>
                </a:solidFill>
                <a:latin typeface="Gill Sans MT"/>
                <a:cs typeface="Gill Sans MT"/>
              </a:rPr>
              <a:t>&amp; </a:t>
            </a:r>
            <a:r>
              <a:rPr sz="1200" b="1" spc="-35" dirty="0">
                <a:solidFill>
                  <a:srgbClr val="080808"/>
                </a:solidFill>
                <a:latin typeface="Gill Sans MT"/>
                <a:cs typeface="Gill Sans MT"/>
              </a:rPr>
              <a:t>Learning</a:t>
            </a:r>
            <a:r>
              <a:rPr sz="1200" b="1" spc="-3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080808"/>
                </a:solidFill>
                <a:latin typeface="Gill Sans MT"/>
                <a:cs typeface="Gill Sans MT"/>
              </a:rPr>
              <a:t>of</a:t>
            </a:r>
            <a:r>
              <a:rPr sz="1200" b="1" spc="-3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200" b="1" spc="-55" dirty="0">
                <a:solidFill>
                  <a:srgbClr val="080808"/>
                </a:solidFill>
                <a:latin typeface="Gill Sans MT"/>
                <a:cs typeface="Gill Sans MT"/>
              </a:rPr>
              <a:t>SEL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3983" y="3895540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080808"/>
                </a:solidFill>
                <a:latin typeface="Gill Sans MT"/>
                <a:cs typeface="Gill Sans MT"/>
              </a:rPr>
              <a:t>Environment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197" y="763809"/>
            <a:ext cx="3019937" cy="40639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015066" y="1914063"/>
            <a:ext cx="946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5" dirty="0">
                <a:solidFill>
                  <a:srgbClr val="080808"/>
                </a:solidFill>
                <a:latin typeface="Gill Sans MT"/>
                <a:cs typeface="Gill Sans MT"/>
              </a:rPr>
              <a:t>Well-</a:t>
            </a:r>
            <a:r>
              <a:rPr sz="1400" b="1" spc="-10" dirty="0">
                <a:solidFill>
                  <a:srgbClr val="080808"/>
                </a:solidFill>
                <a:latin typeface="Gill Sans MT"/>
                <a:cs typeface="Gill Sans MT"/>
              </a:rPr>
              <a:t>Being</a:t>
            </a:r>
            <a:r>
              <a:rPr sz="1400" b="1" spc="-10" dirty="0">
                <a:solidFill>
                  <a:srgbClr val="E6FCF1"/>
                </a:solidFill>
                <a:latin typeface="Gill Sans MT"/>
                <a:cs typeface="Gill Sans MT"/>
              </a:rPr>
              <a:t>.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9396" y="2974475"/>
            <a:ext cx="8318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80808"/>
                </a:solidFill>
                <a:latin typeface="Gill Sans MT"/>
                <a:cs typeface="Gill Sans MT"/>
              </a:rPr>
              <a:t>Belonging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3226" y="4034455"/>
            <a:ext cx="10287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080808"/>
                </a:solidFill>
                <a:latin typeface="Gill Sans MT"/>
                <a:cs typeface="Gill Sans MT"/>
              </a:rPr>
              <a:t>Engagement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7774" y="1685498"/>
            <a:ext cx="958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80808"/>
                </a:solidFill>
                <a:latin typeface="Gill Sans MT"/>
                <a:cs typeface="Gill Sans MT"/>
              </a:rPr>
              <a:t>Relationships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" y="3991800"/>
            <a:ext cx="9144523" cy="1152031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4312" y="0"/>
            <a:ext cx="3029688" cy="36162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4696" y="1393216"/>
            <a:ext cx="3990975" cy="122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31916"/>
                </a:solidFill>
              </a:rPr>
              <a:t>Let’s</a:t>
            </a:r>
          </a:p>
          <a:p>
            <a:pPr marL="12065" marR="5080" indent="635" algn="ctr">
              <a:lnSpc>
                <a:spcPts val="3150"/>
              </a:lnSpc>
              <a:spcBef>
                <a:spcPts val="100"/>
              </a:spcBef>
            </a:pPr>
            <a:r>
              <a:rPr spc="55" dirty="0">
                <a:solidFill>
                  <a:srgbClr val="231916"/>
                </a:solidFill>
              </a:rPr>
              <a:t>Start</a:t>
            </a:r>
            <a:r>
              <a:rPr spc="155" dirty="0">
                <a:solidFill>
                  <a:srgbClr val="231916"/>
                </a:solidFill>
              </a:rPr>
              <a:t> </a:t>
            </a:r>
            <a:r>
              <a:rPr dirty="0">
                <a:solidFill>
                  <a:srgbClr val="231916"/>
                </a:solidFill>
              </a:rPr>
              <a:t>Intentionally</a:t>
            </a:r>
            <a:r>
              <a:rPr spc="155" dirty="0">
                <a:solidFill>
                  <a:srgbClr val="231916"/>
                </a:solidFill>
              </a:rPr>
              <a:t> </a:t>
            </a:r>
            <a:r>
              <a:rPr spc="45" dirty="0">
                <a:solidFill>
                  <a:srgbClr val="231916"/>
                </a:solidFill>
              </a:rPr>
              <a:t>by Engaging</a:t>
            </a:r>
            <a:r>
              <a:rPr spc="-100" dirty="0">
                <a:solidFill>
                  <a:srgbClr val="231916"/>
                </a:solidFill>
              </a:rPr>
              <a:t> </a:t>
            </a:r>
            <a:r>
              <a:rPr spc="-10" dirty="0">
                <a:solidFill>
                  <a:srgbClr val="231916"/>
                </a:solidFill>
              </a:rPr>
              <a:t>Relationally!</a:t>
            </a: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500" y="1453349"/>
            <a:ext cx="1525724" cy="1525724"/>
          </a:xfrm>
          <a:prstGeom prst="rect">
            <a:avLst/>
          </a:prstGeom>
        </p:spPr>
      </p:pic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25" y="1453349"/>
            <a:ext cx="1525725" cy="1525724"/>
          </a:xfrm>
          <a:prstGeom prst="rect">
            <a:avLst/>
          </a:prstGeom>
        </p:spPr>
      </p:pic>
      <p:pic>
        <p:nvPicPr>
          <p:cNvPr id="7" name="object 7" descr="Customized Implementation Supports logo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6774" y="39796"/>
            <a:ext cx="5162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30" dirty="0">
                <a:solidFill>
                  <a:srgbClr val="080808"/>
                </a:solidFill>
                <a:latin typeface="Bookman Old Style"/>
                <a:cs typeface="Bookman Old Style"/>
              </a:rPr>
              <a:t>Nurturing</a:t>
            </a:r>
            <a:r>
              <a:rPr sz="3000" b="1" spc="-12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3000" b="1" spc="60" dirty="0">
                <a:solidFill>
                  <a:srgbClr val="080808"/>
                </a:solidFill>
                <a:latin typeface="Bookman Old Style"/>
                <a:cs typeface="Bookman Old Style"/>
              </a:rPr>
              <a:t>Environments</a:t>
            </a:r>
            <a:endParaRPr sz="30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6255" y="1735606"/>
            <a:ext cx="2571750" cy="197040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indent="1270" algn="ctr">
              <a:lnSpc>
                <a:spcPts val="3820"/>
              </a:lnSpc>
              <a:spcBef>
                <a:spcPts val="234"/>
              </a:spcBef>
            </a:pPr>
            <a:r>
              <a:rPr sz="3200" b="1" spc="-10" dirty="0">
                <a:solidFill>
                  <a:srgbClr val="595959"/>
                </a:solidFill>
                <a:latin typeface="Gill Sans MT"/>
                <a:cs typeface="Gill Sans MT"/>
              </a:rPr>
              <a:t>Unsafe </a:t>
            </a:r>
            <a:r>
              <a:rPr sz="3200" b="1" spc="-114" dirty="0">
                <a:solidFill>
                  <a:srgbClr val="595959"/>
                </a:solidFill>
                <a:latin typeface="Gill Sans MT"/>
                <a:cs typeface="Gill Sans MT"/>
              </a:rPr>
              <a:t>Unpredictable </a:t>
            </a:r>
            <a:r>
              <a:rPr sz="3200" b="1" spc="-10" dirty="0">
                <a:solidFill>
                  <a:srgbClr val="595959"/>
                </a:solidFill>
                <a:latin typeface="Gill Sans MT"/>
                <a:cs typeface="Gill Sans MT"/>
              </a:rPr>
              <a:t>Reactive Exclusionary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31909" y="1744623"/>
            <a:ext cx="8794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20" dirty="0">
                <a:solidFill>
                  <a:srgbClr val="595959"/>
                </a:solidFill>
                <a:latin typeface="Gill Sans MT"/>
                <a:cs typeface="Gill Sans MT"/>
              </a:rPr>
              <a:t>Safe</a:t>
            </a:r>
            <a:endParaRPr sz="33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5905" y="2278912"/>
            <a:ext cx="2152015" cy="504825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29"/>
              </a:lnSpc>
            </a:pPr>
            <a:r>
              <a:rPr sz="3300" b="1" spc="-75" dirty="0">
                <a:solidFill>
                  <a:srgbClr val="595959"/>
                </a:solidFill>
                <a:latin typeface="Gill Sans MT"/>
                <a:cs typeface="Gill Sans MT"/>
              </a:rPr>
              <a:t>Predictable</a:t>
            </a:r>
            <a:endParaRPr sz="3300">
              <a:latin typeface="Gill Sans MT"/>
              <a:cs typeface="Gill Sans MT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9466" y="2783737"/>
            <a:ext cx="1784985" cy="502920"/>
          </a:xfrm>
          <a:custGeom>
            <a:avLst/>
            <a:gdLst/>
            <a:ahLst/>
            <a:cxnLst/>
            <a:rect l="l" t="t" r="r" b="b"/>
            <a:pathLst>
              <a:path w="1784984" h="502920">
                <a:moveTo>
                  <a:pt x="1784449" y="502919"/>
                </a:moveTo>
                <a:lnTo>
                  <a:pt x="0" y="502919"/>
                </a:lnTo>
                <a:lnTo>
                  <a:pt x="0" y="0"/>
                </a:lnTo>
                <a:lnTo>
                  <a:pt x="1784449" y="0"/>
                </a:lnTo>
                <a:lnTo>
                  <a:pt x="1784449" y="502919"/>
                </a:lnTo>
                <a:close/>
              </a:path>
            </a:pathLst>
          </a:custGeom>
          <a:solidFill>
            <a:srgbClr val="E6F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66766" y="2754273"/>
            <a:ext cx="18097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80" dirty="0">
                <a:solidFill>
                  <a:srgbClr val="595959"/>
                </a:solidFill>
                <a:latin typeface="Gill Sans MT"/>
                <a:cs typeface="Gill Sans MT"/>
              </a:rPr>
              <a:t>Proactive</a:t>
            </a:r>
            <a:endParaRPr sz="33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4738" y="3288562"/>
            <a:ext cx="1734185" cy="50292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3829"/>
              </a:lnSpc>
            </a:pPr>
            <a:r>
              <a:rPr sz="3300" b="1" spc="-10" dirty="0">
                <a:solidFill>
                  <a:srgbClr val="595959"/>
                </a:solidFill>
                <a:latin typeface="Gill Sans MT"/>
                <a:cs typeface="Gill Sans MT"/>
              </a:rPr>
              <a:t>Inclusive</a:t>
            </a:r>
            <a:endParaRPr sz="3300">
              <a:latin typeface="Gill Sans MT"/>
              <a:cs typeface="Gill Sans MT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4476" y="1749569"/>
            <a:ext cx="2376805" cy="2256790"/>
          </a:xfrm>
          <a:custGeom>
            <a:avLst/>
            <a:gdLst/>
            <a:ahLst/>
            <a:cxnLst/>
            <a:rect l="l" t="t" r="r" b="b"/>
            <a:pathLst>
              <a:path w="2376804" h="2256790">
                <a:moveTo>
                  <a:pt x="2376600" y="0"/>
                </a:moveTo>
                <a:lnTo>
                  <a:pt x="0" y="2256599"/>
                </a:lnTo>
              </a:path>
            </a:pathLst>
          </a:custGeom>
          <a:ln w="76199">
            <a:solidFill>
              <a:srgbClr val="009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34725" y="39796"/>
            <a:ext cx="2758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70" dirty="0"/>
              <a:t>Environment</a:t>
            </a:r>
            <a:endParaRPr sz="3000" dirty="0"/>
          </a:p>
        </p:txBody>
      </p:sp>
      <p:grpSp>
        <p:nvGrpSpPr>
          <p:cNvPr id="2" name="object 2" descr="Kids sitting on blacktop in winter listening to speaker"/>
          <p:cNvGrpSpPr/>
          <p:nvPr/>
        </p:nvGrpSpPr>
        <p:grpSpPr>
          <a:xfrm>
            <a:off x="3501587" y="2933702"/>
            <a:ext cx="2665095" cy="2008505"/>
            <a:chOff x="3501587" y="2933702"/>
            <a:chExt cx="2665095" cy="2008505"/>
          </a:xfrm>
        </p:grpSpPr>
        <p:pic>
          <p:nvPicPr>
            <p:cNvPr id="3" name="object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0637" y="2952752"/>
              <a:ext cx="2626999" cy="1970250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01587" y="2933702"/>
              <a:ext cx="2665095" cy="2008505"/>
            </a:xfrm>
            <a:custGeom>
              <a:avLst/>
              <a:gdLst/>
              <a:ahLst/>
              <a:cxnLst/>
              <a:rect l="l" t="t" r="r" b="b"/>
              <a:pathLst>
                <a:path w="2665095" h="2008504">
                  <a:moveTo>
                    <a:pt x="0" y="0"/>
                  </a:moveTo>
                  <a:lnTo>
                    <a:pt x="2665099" y="0"/>
                  </a:lnTo>
                  <a:lnTo>
                    <a:pt x="2665099" y="2008350"/>
                  </a:lnTo>
                  <a:lnTo>
                    <a:pt x="0" y="2008350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D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2970" y="658361"/>
            <a:ext cx="6751320" cy="19050"/>
          </a:xfrm>
          <a:custGeom>
            <a:avLst/>
            <a:gdLst/>
            <a:ahLst/>
            <a:cxnLst/>
            <a:rect l="l" t="t" r="r" b="b"/>
            <a:pathLst>
              <a:path w="6751320" h="19050">
                <a:moveTo>
                  <a:pt x="3375367" y="19044"/>
                </a:moveTo>
                <a:lnTo>
                  <a:pt x="1687683" y="16763"/>
                </a:lnTo>
                <a:lnTo>
                  <a:pt x="844211" y="14483"/>
                </a:lnTo>
                <a:lnTo>
                  <a:pt x="0" y="9923"/>
                </a:lnTo>
                <a:lnTo>
                  <a:pt x="844211" y="5331"/>
                </a:lnTo>
                <a:lnTo>
                  <a:pt x="1687683" y="2312"/>
                </a:lnTo>
                <a:lnTo>
                  <a:pt x="3375367" y="0"/>
                </a:lnTo>
                <a:lnTo>
                  <a:pt x="5063052" y="2312"/>
                </a:lnTo>
                <a:lnTo>
                  <a:pt x="5907263" y="5331"/>
                </a:lnTo>
                <a:lnTo>
                  <a:pt x="6750735" y="9923"/>
                </a:lnTo>
                <a:lnTo>
                  <a:pt x="5907263" y="14483"/>
                </a:lnTo>
                <a:lnTo>
                  <a:pt x="5063052" y="16763"/>
                </a:lnTo>
                <a:lnTo>
                  <a:pt x="3375367" y="19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171581"/>
            <a:ext cx="9143958" cy="971992"/>
          </a:xfrm>
          <a:prstGeom prst="rect">
            <a:avLst/>
          </a:prstGeom>
        </p:spPr>
      </p:pic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691" y="0"/>
            <a:ext cx="8916889" cy="5084109"/>
            <a:chOff x="56691" y="0"/>
            <a:chExt cx="8916889" cy="5084109"/>
          </a:xfrm>
        </p:grpSpPr>
        <p:pic>
          <p:nvPicPr>
            <p:cNvPr id="10" name="object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00" y="2686798"/>
              <a:ext cx="3167947" cy="2373566"/>
            </a:xfrm>
            <a:prstGeom prst="rect">
              <a:avLst/>
            </a:prstGeom>
          </p:spPr>
        </p:pic>
        <p:sp>
          <p:nvSpPr>
            <p:cNvPr id="11" name="object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691" y="2663489"/>
              <a:ext cx="3215005" cy="2420620"/>
            </a:xfrm>
            <a:custGeom>
              <a:avLst/>
              <a:gdLst/>
              <a:ahLst/>
              <a:cxnLst/>
              <a:rect l="l" t="t" r="r" b="b"/>
              <a:pathLst>
                <a:path w="3215004" h="2420620">
                  <a:moveTo>
                    <a:pt x="0" y="736265"/>
                  </a:moveTo>
                  <a:lnTo>
                    <a:pt x="2766396" y="0"/>
                  </a:lnTo>
                  <a:lnTo>
                    <a:pt x="3214564" y="1683918"/>
                  </a:lnTo>
                  <a:lnTo>
                    <a:pt x="448168" y="2420184"/>
                  </a:lnTo>
                  <a:lnTo>
                    <a:pt x="0" y="736265"/>
                  </a:lnTo>
                  <a:close/>
                </a:path>
              </a:pathLst>
            </a:custGeom>
            <a:ln w="38099">
              <a:solidFill>
                <a:srgbClr val="FFD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 descr="Kids lining a school hallway looking at teacher holding two posters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1450" y="1787175"/>
              <a:ext cx="2589074" cy="3263347"/>
            </a:xfrm>
            <a:prstGeom prst="rect">
              <a:avLst/>
            </a:prstGeom>
          </p:spPr>
        </p:pic>
        <p:sp>
          <p:nvSpPr>
            <p:cNvPr id="13" name="object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271517" y="1767242"/>
              <a:ext cx="2629535" cy="3303270"/>
            </a:xfrm>
            <a:custGeom>
              <a:avLst/>
              <a:gdLst/>
              <a:ahLst/>
              <a:cxnLst/>
              <a:rect l="l" t="t" r="r" b="b"/>
              <a:pathLst>
                <a:path w="2629534" h="3303270">
                  <a:moveTo>
                    <a:pt x="151337" y="0"/>
                  </a:moveTo>
                  <a:lnTo>
                    <a:pt x="2628939" y="117707"/>
                  </a:lnTo>
                  <a:lnTo>
                    <a:pt x="2477601" y="3303212"/>
                  </a:lnTo>
                  <a:lnTo>
                    <a:pt x="0" y="3185505"/>
                  </a:lnTo>
                  <a:lnTo>
                    <a:pt x="151337" y="0"/>
                  </a:lnTo>
                  <a:close/>
                </a:path>
              </a:pathLst>
            </a:custGeom>
            <a:ln w="38099">
              <a:solidFill>
                <a:srgbClr val="611B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 descr="Students standing in a cafeteria listening to a teacher speak 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1080" y="777550"/>
              <a:ext cx="2203191" cy="1652374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32030" y="758500"/>
              <a:ext cx="2241550" cy="1691005"/>
            </a:xfrm>
            <a:custGeom>
              <a:avLst/>
              <a:gdLst/>
              <a:ahLst/>
              <a:cxnLst/>
              <a:rect l="l" t="t" r="r" b="b"/>
              <a:pathLst>
                <a:path w="2241550" h="1691005">
                  <a:moveTo>
                    <a:pt x="0" y="0"/>
                  </a:moveTo>
                  <a:lnTo>
                    <a:pt x="2241291" y="0"/>
                  </a:lnTo>
                  <a:lnTo>
                    <a:pt x="2241291" y="1690474"/>
                  </a:lnTo>
                  <a:lnTo>
                    <a:pt x="0" y="1690474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D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 descr="Students standing in front of large windows with the letters PRIDE hanging on window panes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774" y="1893974"/>
              <a:ext cx="3257251" cy="1171399"/>
            </a:xfrm>
            <a:prstGeom prst="rect">
              <a:avLst/>
            </a:prstGeom>
          </p:spPr>
        </p:pic>
        <p:sp>
          <p:nvSpPr>
            <p:cNvPr id="17" name="object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3724" y="1874924"/>
              <a:ext cx="3295650" cy="1209675"/>
            </a:xfrm>
            <a:custGeom>
              <a:avLst/>
              <a:gdLst/>
              <a:ahLst/>
              <a:cxnLst/>
              <a:rect l="l" t="t" r="r" b="b"/>
              <a:pathLst>
                <a:path w="3295650" h="1209675">
                  <a:moveTo>
                    <a:pt x="0" y="0"/>
                  </a:moveTo>
                  <a:lnTo>
                    <a:pt x="3295351" y="0"/>
                  </a:lnTo>
                  <a:lnTo>
                    <a:pt x="3295351" y="1209499"/>
                  </a:lnTo>
                  <a:lnTo>
                    <a:pt x="0" y="12094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611B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 descr="Laketown Pride logo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9611" y="0"/>
              <a:ext cx="1333224" cy="1652379"/>
            </a:xfrm>
            <a:prstGeom prst="rect">
              <a:avLst/>
            </a:prstGeom>
          </p:spPr>
        </p:pic>
        <p:sp>
          <p:nvSpPr>
            <p:cNvPr id="19" name="object 1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35011" y="1096466"/>
              <a:ext cx="1912620" cy="673100"/>
            </a:xfrm>
            <a:custGeom>
              <a:avLst/>
              <a:gdLst/>
              <a:ahLst/>
              <a:cxnLst/>
              <a:rect l="l" t="t" r="r" b="b"/>
              <a:pathLst>
                <a:path w="1912620" h="673100">
                  <a:moveTo>
                    <a:pt x="1912378" y="357035"/>
                  </a:moveTo>
                  <a:lnTo>
                    <a:pt x="39928" y="0"/>
                  </a:lnTo>
                  <a:lnTo>
                    <a:pt x="0" y="209600"/>
                  </a:lnTo>
                  <a:lnTo>
                    <a:pt x="541197" y="312801"/>
                  </a:lnTo>
                  <a:lnTo>
                    <a:pt x="501294" y="522389"/>
                  </a:lnTo>
                  <a:lnTo>
                    <a:pt x="1291323" y="673023"/>
                  </a:lnTo>
                  <a:lnTo>
                    <a:pt x="1331239" y="463448"/>
                  </a:lnTo>
                  <a:lnTo>
                    <a:pt x="1872462" y="566635"/>
                  </a:lnTo>
                  <a:lnTo>
                    <a:pt x="1912378" y="357035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 rot="600000">
            <a:off x="1326541" y="1322954"/>
            <a:ext cx="1920866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2100" spc="89" baseline="7936" dirty="0">
                <a:latin typeface="Century"/>
                <a:cs typeface="Century"/>
              </a:rPr>
              <a:t>E</a:t>
            </a:r>
            <a:r>
              <a:rPr sz="2100" spc="89" baseline="5952" dirty="0">
                <a:latin typeface="Century"/>
                <a:cs typeface="Century"/>
              </a:rPr>
              <a:t>ngagin</a:t>
            </a:r>
            <a:r>
              <a:rPr sz="2100" spc="89" baseline="3968" dirty="0">
                <a:latin typeface="Century"/>
                <a:cs typeface="Century"/>
              </a:rPr>
              <a:t>g</a:t>
            </a:r>
            <a:r>
              <a:rPr sz="2100" baseline="3968" dirty="0">
                <a:latin typeface="Century"/>
                <a:cs typeface="Century"/>
              </a:rPr>
              <a:t> </a:t>
            </a:r>
            <a:r>
              <a:rPr sz="2100" spc="82" baseline="3968" dirty="0">
                <a:latin typeface="Century"/>
                <a:cs typeface="Century"/>
              </a:rPr>
              <a:t>vi</a:t>
            </a:r>
            <a:r>
              <a:rPr sz="2100" spc="82" baseline="1984" dirty="0">
                <a:latin typeface="Century"/>
                <a:cs typeface="Century"/>
              </a:rPr>
              <a:t>sual</a:t>
            </a:r>
            <a:r>
              <a:rPr sz="1400" spc="55" dirty="0">
                <a:latin typeface="Century"/>
                <a:cs typeface="Century"/>
              </a:rPr>
              <a:t>s</a:t>
            </a:r>
            <a:r>
              <a:rPr sz="1400" spc="5" dirty="0">
                <a:latin typeface="Century"/>
                <a:cs typeface="Century"/>
              </a:rPr>
              <a:t> </a:t>
            </a:r>
            <a:r>
              <a:rPr sz="1400" spc="95" dirty="0">
                <a:latin typeface="Century"/>
                <a:cs typeface="Century"/>
              </a:rPr>
              <a:t>for</a:t>
            </a:r>
            <a:endParaRPr sz="1400">
              <a:latin typeface="Century"/>
              <a:cs typeface="Century"/>
            </a:endParaRPr>
          </a:p>
        </p:txBody>
      </p:sp>
      <p:sp>
        <p:nvSpPr>
          <p:cNvPr id="21" name="object 21"/>
          <p:cNvSpPr txBox="1"/>
          <p:nvPr/>
        </p:nvSpPr>
        <p:spPr>
          <a:xfrm rot="600000">
            <a:off x="1832672" y="1528651"/>
            <a:ext cx="828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5"/>
              </a:lnSpc>
            </a:pPr>
            <a:r>
              <a:rPr sz="2100" spc="82" baseline="3968" dirty="0">
                <a:latin typeface="Century"/>
                <a:cs typeface="Century"/>
              </a:rPr>
              <a:t>s</a:t>
            </a:r>
            <a:r>
              <a:rPr sz="2100" spc="82" baseline="1984" dirty="0">
                <a:latin typeface="Century"/>
                <a:cs typeface="Century"/>
              </a:rPr>
              <a:t>tuden</a:t>
            </a:r>
            <a:r>
              <a:rPr sz="1400" spc="55" dirty="0">
                <a:latin typeface="Century"/>
                <a:cs typeface="Century"/>
              </a:rPr>
              <a:t>ts</a:t>
            </a:r>
            <a:endParaRPr sz="1400">
              <a:latin typeface="Century"/>
              <a:cs typeface="Century"/>
            </a:endParaRPr>
          </a:p>
        </p:txBody>
      </p:sp>
      <p:grpSp>
        <p:nvGrpSpPr>
          <p:cNvPr id="22" name="object 22" descr="Students standing in two lines outdoors in the winter facing a teacher and all raising their hands"/>
          <p:cNvGrpSpPr/>
          <p:nvPr/>
        </p:nvGrpSpPr>
        <p:grpSpPr>
          <a:xfrm>
            <a:off x="4095425" y="466000"/>
            <a:ext cx="3522345" cy="3382010"/>
            <a:chOff x="4095425" y="466000"/>
            <a:chExt cx="3522345" cy="3382010"/>
          </a:xfrm>
        </p:grpSpPr>
        <p:pic>
          <p:nvPicPr>
            <p:cNvPr id="23" name="object 2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5773" y="506347"/>
              <a:ext cx="2297956" cy="2642632"/>
            </a:xfrm>
            <a:prstGeom prst="rect">
              <a:avLst/>
            </a:prstGeom>
          </p:spPr>
        </p:pic>
        <p:sp>
          <p:nvSpPr>
            <p:cNvPr id="24" name="object 2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114475" y="485050"/>
              <a:ext cx="2340610" cy="2685415"/>
            </a:xfrm>
            <a:custGeom>
              <a:avLst/>
              <a:gdLst/>
              <a:ahLst/>
              <a:cxnLst/>
              <a:rect l="l" t="t" r="r" b="b"/>
              <a:pathLst>
                <a:path w="2340610" h="2685415">
                  <a:moveTo>
                    <a:pt x="0" y="258035"/>
                  </a:moveTo>
                  <a:lnTo>
                    <a:pt x="2032388" y="0"/>
                  </a:lnTo>
                  <a:lnTo>
                    <a:pt x="2340552" y="2427193"/>
                  </a:lnTo>
                  <a:lnTo>
                    <a:pt x="308163" y="2685228"/>
                  </a:lnTo>
                  <a:lnTo>
                    <a:pt x="0" y="258035"/>
                  </a:lnTo>
                  <a:close/>
                </a:path>
              </a:pathLst>
            </a:custGeom>
            <a:ln w="38099">
              <a:solidFill>
                <a:srgbClr val="611B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06020" y="3420846"/>
              <a:ext cx="1511935" cy="426720"/>
            </a:xfrm>
            <a:custGeom>
              <a:avLst/>
              <a:gdLst/>
              <a:ahLst/>
              <a:cxnLst/>
              <a:rect l="l" t="t" r="r" b="b"/>
              <a:pathLst>
                <a:path w="1511934" h="426720">
                  <a:moveTo>
                    <a:pt x="1511515" y="213360"/>
                  </a:moveTo>
                  <a:lnTo>
                    <a:pt x="1364297" y="213360"/>
                  </a:lnTo>
                  <a:lnTo>
                    <a:pt x="1364297" y="0"/>
                  </a:lnTo>
                  <a:lnTo>
                    <a:pt x="147231" y="0"/>
                  </a:lnTo>
                  <a:lnTo>
                    <a:pt x="147231" y="213360"/>
                  </a:lnTo>
                  <a:lnTo>
                    <a:pt x="0" y="213360"/>
                  </a:lnTo>
                  <a:lnTo>
                    <a:pt x="0" y="426720"/>
                  </a:lnTo>
                  <a:lnTo>
                    <a:pt x="1511515" y="426720"/>
                  </a:lnTo>
                  <a:lnTo>
                    <a:pt x="1511515" y="21336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093331" y="3401025"/>
            <a:ext cx="15392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685">
              <a:lnSpc>
                <a:spcPct val="100000"/>
              </a:lnSpc>
              <a:spcBef>
                <a:spcPts val="100"/>
              </a:spcBef>
            </a:pPr>
            <a:r>
              <a:rPr sz="1400" spc="80" dirty="0">
                <a:latin typeface="Century"/>
                <a:cs typeface="Century"/>
              </a:rPr>
              <a:t>Expectations </a:t>
            </a:r>
            <a:r>
              <a:rPr sz="1400" spc="65" dirty="0">
                <a:latin typeface="Century"/>
                <a:cs typeface="Century"/>
              </a:rPr>
              <a:t>taught</a:t>
            </a:r>
            <a:r>
              <a:rPr sz="1400" spc="30" dirty="0">
                <a:latin typeface="Century"/>
                <a:cs typeface="Century"/>
              </a:rPr>
              <a:t> </a:t>
            </a:r>
            <a:r>
              <a:rPr sz="1400" spc="120" dirty="0">
                <a:latin typeface="Century"/>
                <a:cs typeface="Century"/>
              </a:rPr>
              <a:t>by</a:t>
            </a:r>
            <a:r>
              <a:rPr sz="1400" spc="35" dirty="0">
                <a:latin typeface="Century"/>
                <a:cs typeface="Century"/>
              </a:rPr>
              <a:t> </a:t>
            </a:r>
            <a:r>
              <a:rPr sz="1400" spc="60" dirty="0">
                <a:latin typeface="Century"/>
                <a:cs typeface="Century"/>
              </a:rPr>
              <a:t>adults</a:t>
            </a:r>
            <a:endParaRPr sz="1400">
              <a:latin typeface="Century"/>
              <a:cs typeface="Century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85737" y="3847557"/>
            <a:ext cx="1356995" cy="21336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7620">
              <a:lnSpc>
                <a:spcPts val="1625"/>
              </a:lnSpc>
            </a:pPr>
            <a:r>
              <a:rPr sz="1400" spc="80" dirty="0">
                <a:latin typeface="Century"/>
                <a:cs typeface="Century"/>
              </a:rPr>
              <a:t>that</a:t>
            </a:r>
            <a:r>
              <a:rPr sz="1400" spc="20" dirty="0">
                <a:latin typeface="Century"/>
                <a:cs typeface="Century"/>
              </a:rPr>
              <a:t> </a:t>
            </a:r>
            <a:r>
              <a:rPr sz="1400" spc="80" dirty="0">
                <a:latin typeface="Century"/>
                <a:cs typeface="Century"/>
              </a:rPr>
              <a:t>supervise</a:t>
            </a:r>
            <a:endParaRPr sz="1400">
              <a:latin typeface="Century"/>
              <a:cs typeface="Century"/>
            </a:endParaRPr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0908" y="4060917"/>
            <a:ext cx="1062355" cy="213360"/>
          </a:xfrm>
          <a:custGeom>
            <a:avLst/>
            <a:gdLst/>
            <a:ahLst/>
            <a:cxnLst/>
            <a:rect l="l" t="t" r="r" b="b"/>
            <a:pathLst>
              <a:path w="1062354" h="213360">
                <a:moveTo>
                  <a:pt x="1061757" y="213359"/>
                </a:moveTo>
                <a:lnTo>
                  <a:pt x="0" y="213359"/>
                </a:lnTo>
                <a:lnTo>
                  <a:pt x="0" y="0"/>
                </a:lnTo>
                <a:lnTo>
                  <a:pt x="1061757" y="0"/>
                </a:lnTo>
                <a:lnTo>
                  <a:pt x="1061757" y="21335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18208" y="4041105"/>
            <a:ext cx="1089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5" dirty="0">
                <a:latin typeface="Century"/>
                <a:cs typeface="Century"/>
              </a:rPr>
              <a:t>those</a:t>
            </a:r>
            <a:r>
              <a:rPr sz="1400" spc="20" dirty="0">
                <a:latin typeface="Century"/>
                <a:cs typeface="Century"/>
              </a:rPr>
              <a:t> </a:t>
            </a:r>
            <a:r>
              <a:rPr sz="1400" spc="60" dirty="0">
                <a:latin typeface="Century"/>
                <a:cs typeface="Century"/>
              </a:rPr>
              <a:t>areas</a:t>
            </a:r>
            <a:endParaRPr sz="14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810000" y="64583"/>
            <a:ext cx="51369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900" dirty="0">
                <a:solidFill>
                  <a:schemeClr val="bg1"/>
                </a:solidFill>
              </a:rPr>
              <a:t>2</a:t>
            </a:r>
            <a:r>
              <a:rPr lang="en-US" sz="1900" dirty="0"/>
              <a:t> </a:t>
            </a:r>
            <a:r>
              <a:rPr sz="1900" dirty="0"/>
              <a:t>Social,</a:t>
            </a:r>
            <a:r>
              <a:rPr sz="1900" spc="80" dirty="0"/>
              <a:t> </a:t>
            </a:r>
            <a:r>
              <a:rPr sz="1900" dirty="0"/>
              <a:t>Emotional</a:t>
            </a:r>
            <a:r>
              <a:rPr sz="1900" spc="85" dirty="0"/>
              <a:t> </a:t>
            </a:r>
            <a:r>
              <a:rPr sz="1900" dirty="0"/>
              <a:t>Behavioral</a:t>
            </a:r>
            <a:r>
              <a:rPr sz="1900" spc="80" dirty="0"/>
              <a:t> </a:t>
            </a:r>
            <a:r>
              <a:rPr sz="1900" spc="-10" dirty="0"/>
              <a:t>Supports</a:t>
            </a:r>
            <a:endParaRPr sz="1900" dirty="0"/>
          </a:p>
        </p:txBody>
      </p:sp>
      <p:sp>
        <p:nvSpPr>
          <p:cNvPr id="17" name="object 17"/>
          <p:cNvSpPr txBox="1"/>
          <p:nvPr/>
        </p:nvSpPr>
        <p:spPr>
          <a:xfrm>
            <a:off x="6405930" y="321758"/>
            <a:ext cx="253936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60" dirty="0">
                <a:solidFill>
                  <a:srgbClr val="080808"/>
                </a:solidFill>
                <a:latin typeface="Bookman Old Style"/>
                <a:cs typeface="Bookman Old Style"/>
              </a:rPr>
              <a:t>Tier</a:t>
            </a:r>
            <a:r>
              <a:rPr sz="1900" b="1" spc="-9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-365" dirty="0">
                <a:solidFill>
                  <a:srgbClr val="080808"/>
                </a:solidFill>
                <a:latin typeface="Bookman Old Style"/>
                <a:cs typeface="Bookman Old Style"/>
              </a:rPr>
              <a:t>1</a:t>
            </a:r>
            <a:r>
              <a:rPr sz="1900" b="1" spc="-80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-10" dirty="0">
                <a:solidFill>
                  <a:srgbClr val="080808"/>
                </a:solidFill>
                <a:latin typeface="Bookman Old Style"/>
                <a:cs typeface="Bookman Old Style"/>
              </a:rPr>
              <a:t>Recipe</a:t>
            </a:r>
            <a:r>
              <a:rPr sz="1900" b="1" spc="-8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75" dirty="0">
                <a:solidFill>
                  <a:srgbClr val="080808"/>
                </a:solidFill>
                <a:latin typeface="Bookman Old Style"/>
                <a:cs typeface="Bookman Old Style"/>
              </a:rPr>
              <a:t>for</a:t>
            </a:r>
            <a:r>
              <a:rPr sz="1900" b="1" spc="-8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45" dirty="0">
                <a:solidFill>
                  <a:srgbClr val="080808"/>
                </a:solidFill>
                <a:latin typeface="Bookman Old Style"/>
                <a:cs typeface="Bookman Old Style"/>
              </a:rPr>
              <a:t>LT</a:t>
            </a:r>
            <a:endParaRPr sz="1900">
              <a:latin typeface="Bookman Old Style"/>
              <a:cs typeface="Bookman Old Style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171581"/>
            <a:ext cx="9143958" cy="971992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7" y="927383"/>
            <a:ext cx="5372394" cy="3823925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08472" y="2264606"/>
            <a:ext cx="1169035" cy="8083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118110">
              <a:lnSpc>
                <a:spcPts val="2930"/>
              </a:lnSpc>
              <a:spcBef>
                <a:spcPts val="455"/>
              </a:spcBef>
            </a:pP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Tier</a:t>
            </a:r>
            <a:r>
              <a:rPr sz="27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55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Recipe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8430" y="1435273"/>
            <a:ext cx="1015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080808"/>
                </a:solidFill>
                <a:latin typeface="Gill Sans MT"/>
                <a:cs typeface="Gill Sans MT"/>
              </a:rPr>
              <a:t>Empowerment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2517" y="3934561"/>
            <a:ext cx="1102995" cy="3702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55575">
              <a:lnSpc>
                <a:spcPts val="1280"/>
              </a:lnSpc>
              <a:spcBef>
                <a:spcPts val="275"/>
              </a:spcBef>
            </a:pPr>
            <a:r>
              <a:rPr sz="1200" b="1" spc="-35" dirty="0">
                <a:solidFill>
                  <a:srgbClr val="080808"/>
                </a:solidFill>
                <a:latin typeface="Gill Sans MT"/>
                <a:cs typeface="Gill Sans MT"/>
              </a:rPr>
              <a:t>Teaching</a:t>
            </a:r>
            <a:r>
              <a:rPr sz="1200" b="1" spc="-1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200" b="1" spc="-50" dirty="0">
                <a:solidFill>
                  <a:srgbClr val="080808"/>
                </a:solidFill>
                <a:latin typeface="Gill Sans MT"/>
                <a:cs typeface="Gill Sans MT"/>
              </a:rPr>
              <a:t>&amp; </a:t>
            </a:r>
            <a:r>
              <a:rPr sz="1200" b="1" spc="-35" dirty="0">
                <a:solidFill>
                  <a:srgbClr val="080808"/>
                </a:solidFill>
                <a:latin typeface="Gill Sans MT"/>
                <a:cs typeface="Gill Sans MT"/>
              </a:rPr>
              <a:t>Learning</a:t>
            </a:r>
            <a:r>
              <a:rPr sz="1200" b="1" spc="-3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080808"/>
                </a:solidFill>
                <a:latin typeface="Gill Sans MT"/>
                <a:cs typeface="Gill Sans MT"/>
              </a:rPr>
              <a:t>of</a:t>
            </a:r>
            <a:r>
              <a:rPr sz="1200" b="1" spc="-3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200" b="1" spc="-55" dirty="0">
                <a:solidFill>
                  <a:srgbClr val="080808"/>
                </a:solidFill>
                <a:latin typeface="Gill Sans MT"/>
                <a:cs typeface="Gill Sans MT"/>
              </a:rPr>
              <a:t>SEL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3983" y="3895540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080808"/>
                </a:solidFill>
                <a:latin typeface="Gill Sans MT"/>
                <a:cs typeface="Gill Sans MT"/>
              </a:rPr>
              <a:t>Environment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197" y="763809"/>
            <a:ext cx="3019937" cy="4063999"/>
          </a:xfrm>
          <a:prstGeom prst="rect">
            <a:avLst/>
          </a:prstGeom>
        </p:spPr>
      </p:pic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5066" y="1914063"/>
            <a:ext cx="946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5" dirty="0">
                <a:solidFill>
                  <a:srgbClr val="080808"/>
                </a:solidFill>
                <a:latin typeface="Gill Sans MT"/>
                <a:cs typeface="Gill Sans MT"/>
              </a:rPr>
              <a:t>Well-</a:t>
            </a:r>
            <a:r>
              <a:rPr sz="1400" b="1" spc="-10" dirty="0">
                <a:solidFill>
                  <a:srgbClr val="080808"/>
                </a:solidFill>
                <a:latin typeface="Gill Sans MT"/>
                <a:cs typeface="Gill Sans MT"/>
              </a:rPr>
              <a:t>Being</a:t>
            </a:r>
            <a:r>
              <a:rPr sz="1400" b="1" spc="-10" dirty="0">
                <a:solidFill>
                  <a:srgbClr val="E6FCF1"/>
                </a:solidFill>
                <a:latin typeface="Gill Sans MT"/>
                <a:cs typeface="Gill Sans MT"/>
              </a:rPr>
              <a:t>.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9396" y="2974475"/>
            <a:ext cx="8318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80808"/>
                </a:solidFill>
                <a:latin typeface="Gill Sans MT"/>
                <a:cs typeface="Gill Sans MT"/>
              </a:rPr>
              <a:t>Belonging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3226" y="4034455"/>
            <a:ext cx="10287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080808"/>
                </a:solidFill>
                <a:latin typeface="Gill Sans MT"/>
                <a:cs typeface="Gill Sans MT"/>
              </a:rPr>
              <a:t>Engagement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7774" y="1685498"/>
            <a:ext cx="958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80808"/>
                </a:solidFill>
                <a:latin typeface="Gill Sans MT"/>
                <a:cs typeface="Gill Sans MT"/>
              </a:rPr>
              <a:t>Relationships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3500" y="39796"/>
            <a:ext cx="43999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30" dirty="0"/>
              <a:t>How</a:t>
            </a:r>
            <a:r>
              <a:rPr sz="3000" spc="-120" dirty="0"/>
              <a:t> </a:t>
            </a:r>
            <a:r>
              <a:rPr sz="3000" spc="170" dirty="0"/>
              <a:t>Are</a:t>
            </a:r>
            <a:r>
              <a:rPr sz="3000" spc="-120" dirty="0"/>
              <a:t> </a:t>
            </a:r>
            <a:r>
              <a:rPr sz="3000" spc="80" dirty="0"/>
              <a:t>They</a:t>
            </a:r>
            <a:r>
              <a:rPr sz="3000" spc="-114" dirty="0"/>
              <a:t> </a:t>
            </a:r>
            <a:r>
              <a:rPr sz="3000" spc="-45" dirty="0"/>
              <a:t>Doing?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1286758" y="1343173"/>
            <a:ext cx="17145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080808"/>
                </a:solidFill>
                <a:latin typeface="Arial"/>
                <a:cs typeface="Arial"/>
              </a:rPr>
              <a:t>●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6775" y="1365524"/>
            <a:ext cx="2103120" cy="28956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</a:pPr>
            <a:r>
              <a:rPr sz="1900" b="1" spc="-30" dirty="0">
                <a:solidFill>
                  <a:srgbClr val="080808"/>
                </a:solidFill>
                <a:latin typeface="Gill Sans MT"/>
                <a:cs typeface="Gill Sans MT"/>
              </a:rPr>
              <a:t>Roughly</a:t>
            </a:r>
            <a:r>
              <a:rPr sz="1900" b="1" spc="-7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900" b="1" dirty="0">
                <a:solidFill>
                  <a:srgbClr val="080808"/>
                </a:solidFill>
                <a:latin typeface="Gill Sans MT"/>
                <a:cs typeface="Gill Sans MT"/>
              </a:rPr>
              <a:t>half</a:t>
            </a:r>
            <a:r>
              <a:rPr sz="1900" b="1" spc="-7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900" b="1" spc="-10" dirty="0">
                <a:solidFill>
                  <a:srgbClr val="080808"/>
                </a:solidFill>
                <a:latin typeface="Gill Sans MT"/>
                <a:cs typeface="Gill Sans MT"/>
              </a:rPr>
              <a:t>(52%)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6888" y="1343173"/>
            <a:ext cx="384937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of</a:t>
            </a:r>
            <a:r>
              <a:rPr sz="1900" spc="-9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080808"/>
                </a:solidFill>
                <a:latin typeface="Trebuchet MS"/>
                <a:cs typeface="Trebuchet MS"/>
              </a:rPr>
              <a:t>6th</a:t>
            </a:r>
            <a:r>
              <a:rPr sz="1900" spc="-10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540" dirty="0">
                <a:solidFill>
                  <a:srgbClr val="080808"/>
                </a:solidFill>
                <a:latin typeface="Trebuchet MS"/>
                <a:cs typeface="Trebuchet MS"/>
              </a:rPr>
              <a:t>–</a:t>
            </a:r>
            <a:r>
              <a:rPr sz="1900" spc="-9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12th</a:t>
            </a:r>
            <a:r>
              <a:rPr sz="1900" spc="-10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graders</a:t>
            </a:r>
            <a:r>
              <a:rPr sz="1900" spc="-10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50" dirty="0">
                <a:solidFill>
                  <a:srgbClr val="080808"/>
                </a:solidFill>
                <a:latin typeface="Trebuchet MS"/>
                <a:cs typeface="Trebuchet MS"/>
              </a:rPr>
              <a:t>say</a:t>
            </a:r>
            <a:r>
              <a:rPr sz="1900" spc="-9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70" dirty="0">
                <a:solidFill>
                  <a:srgbClr val="080808"/>
                </a:solidFill>
                <a:latin typeface="Trebuchet MS"/>
                <a:cs typeface="Trebuchet MS"/>
              </a:rPr>
              <a:t>they</a:t>
            </a:r>
            <a:r>
              <a:rPr sz="1900" spc="-9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080808"/>
                </a:solidFill>
                <a:latin typeface="Trebuchet MS"/>
                <a:cs typeface="Trebuchet MS"/>
              </a:rPr>
              <a:t>enjoy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6758" y="1461283"/>
            <a:ext cx="5530215" cy="9398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420"/>
              </a:spcBef>
            </a:pP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coming</a:t>
            </a:r>
            <a:r>
              <a:rPr sz="1900" spc="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50" dirty="0">
                <a:solidFill>
                  <a:srgbClr val="080808"/>
                </a:solidFill>
                <a:latin typeface="Trebuchet MS"/>
                <a:cs typeface="Trebuchet MS"/>
              </a:rPr>
              <a:t>to</a:t>
            </a:r>
            <a:r>
              <a:rPr sz="1900" spc="1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school</a:t>
            </a:r>
            <a:r>
              <a:rPr sz="1900" spc="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most</a:t>
            </a:r>
            <a:r>
              <a:rPr sz="1900" spc="1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of</a:t>
            </a:r>
            <a:r>
              <a:rPr sz="1900" spc="1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65" dirty="0">
                <a:solidFill>
                  <a:srgbClr val="080808"/>
                </a:solidFill>
                <a:latin typeface="Trebuchet MS"/>
                <a:cs typeface="Trebuchet MS"/>
              </a:rPr>
              <a:t>the</a:t>
            </a: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080808"/>
                </a:solidFill>
                <a:latin typeface="Trebuchet MS"/>
                <a:cs typeface="Trebuchet MS"/>
              </a:rPr>
              <a:t>time.</a:t>
            </a:r>
            <a:endParaRPr sz="1900">
              <a:latin typeface="Trebuchet MS"/>
              <a:cs typeface="Trebuchet MS"/>
            </a:endParaRPr>
          </a:p>
          <a:p>
            <a:pPr marL="259715" indent="-247650">
              <a:lnSpc>
                <a:spcPct val="100000"/>
              </a:lnSpc>
              <a:spcBef>
                <a:spcPts val="1320"/>
              </a:spcBef>
              <a:buFont typeface="Arial"/>
              <a:buChar char="●"/>
              <a:tabLst>
                <a:tab pos="260350" algn="l"/>
              </a:tabLst>
            </a:pP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Disengagement</a:t>
            </a:r>
            <a:r>
              <a:rPr sz="1900" spc="6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leads</a:t>
            </a:r>
            <a:r>
              <a:rPr sz="1900" spc="6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50" dirty="0">
                <a:solidFill>
                  <a:srgbClr val="080808"/>
                </a:solidFill>
                <a:latin typeface="Trebuchet MS"/>
                <a:cs typeface="Trebuchet MS"/>
              </a:rPr>
              <a:t>to</a:t>
            </a:r>
            <a:r>
              <a:rPr sz="1900" spc="6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classroom</a:t>
            </a:r>
            <a:r>
              <a:rPr sz="1900" spc="6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080808"/>
                </a:solidFill>
                <a:latin typeface="Trebuchet MS"/>
                <a:cs typeface="Trebuchet MS"/>
              </a:rPr>
              <a:t>management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4075" y="2371873"/>
            <a:ext cx="28270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challenges</a:t>
            </a:r>
            <a:r>
              <a:rPr sz="1900" spc="-5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70" dirty="0">
                <a:solidFill>
                  <a:srgbClr val="080808"/>
                </a:solidFill>
                <a:latin typeface="Trebuchet MS"/>
                <a:cs typeface="Trebuchet MS"/>
              </a:rPr>
              <a:t>which,</a:t>
            </a:r>
            <a:r>
              <a:rPr sz="1900" spc="-5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leads</a:t>
            </a:r>
            <a:r>
              <a:rPr sz="1900" spc="-5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25" dirty="0">
                <a:solidFill>
                  <a:srgbClr val="080808"/>
                </a:solidFill>
                <a:latin typeface="Trebuchet MS"/>
                <a:cs typeface="Trebuchet MS"/>
              </a:rPr>
              <a:t>to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2919" y="2394224"/>
            <a:ext cx="1936114" cy="28956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</a:pPr>
            <a:r>
              <a:rPr sz="1900" b="1" spc="-65" dirty="0">
                <a:solidFill>
                  <a:srgbClr val="080808"/>
                </a:solidFill>
                <a:latin typeface="Gill Sans MT"/>
                <a:cs typeface="Gill Sans MT"/>
              </a:rPr>
              <a:t>educator</a:t>
            </a:r>
            <a:r>
              <a:rPr sz="1900" b="1" spc="-60" dirty="0">
                <a:solidFill>
                  <a:srgbClr val="080808"/>
                </a:solidFill>
                <a:latin typeface="Gill Sans MT"/>
                <a:cs typeface="Gill Sans MT"/>
              </a:rPr>
              <a:t> burnout.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6758" y="2829073"/>
            <a:ext cx="5978525" cy="6007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9715" marR="5080" indent="-247650">
              <a:lnSpc>
                <a:spcPts val="2250"/>
              </a:lnSpc>
              <a:spcBef>
                <a:spcPts val="200"/>
              </a:spcBef>
              <a:buFont typeface="Arial"/>
              <a:buChar char="●"/>
              <a:tabLst>
                <a:tab pos="260350" algn="l"/>
              </a:tabLst>
            </a:pP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Research</a:t>
            </a:r>
            <a:r>
              <a:rPr sz="1900" spc="-6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95" dirty="0">
                <a:solidFill>
                  <a:srgbClr val="080808"/>
                </a:solidFill>
                <a:latin typeface="Trebuchet MS"/>
                <a:cs typeface="Trebuchet MS"/>
              </a:rPr>
              <a:t>shows</a:t>
            </a:r>
            <a:r>
              <a:rPr sz="1900" spc="-7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75" dirty="0">
                <a:solidFill>
                  <a:srgbClr val="080808"/>
                </a:solidFill>
                <a:latin typeface="Trebuchet MS"/>
                <a:cs typeface="Trebuchet MS"/>
              </a:rPr>
              <a:t>that</a:t>
            </a:r>
            <a:r>
              <a:rPr sz="1900" spc="-7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when</a:t>
            </a:r>
            <a:r>
              <a:rPr sz="1900" spc="-6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students</a:t>
            </a:r>
            <a:r>
              <a:rPr sz="1900" spc="-7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50" dirty="0">
                <a:solidFill>
                  <a:srgbClr val="080808"/>
                </a:solidFill>
                <a:latin typeface="Trebuchet MS"/>
                <a:cs typeface="Trebuchet MS"/>
              </a:rPr>
              <a:t>are</a:t>
            </a:r>
            <a:r>
              <a:rPr sz="1900" spc="-7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080808"/>
                </a:solidFill>
                <a:latin typeface="Trebuchet MS"/>
                <a:cs typeface="Trebuchet MS"/>
              </a:rPr>
              <a:t>given</a:t>
            </a:r>
            <a:r>
              <a:rPr sz="1900" spc="-7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080808"/>
                </a:solidFill>
                <a:latin typeface="Trebuchet MS"/>
                <a:cs typeface="Trebuchet MS"/>
              </a:rPr>
              <a:t>choice, </a:t>
            </a:r>
            <a:r>
              <a:rPr sz="1900" spc="-70" dirty="0">
                <a:solidFill>
                  <a:srgbClr val="080808"/>
                </a:solidFill>
                <a:latin typeface="Trebuchet MS"/>
                <a:cs typeface="Trebuchet MS"/>
              </a:rPr>
              <a:t>they</a:t>
            </a:r>
            <a:r>
              <a:rPr sz="1900" spc="-9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35" dirty="0">
                <a:solidFill>
                  <a:srgbClr val="080808"/>
                </a:solidFill>
                <a:latin typeface="Trebuchet MS"/>
                <a:cs typeface="Trebuchet MS"/>
              </a:rPr>
              <a:t>experience</a:t>
            </a:r>
            <a:r>
              <a:rPr sz="1900" spc="-9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an</a:t>
            </a:r>
            <a:r>
              <a:rPr sz="1900" spc="-9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increase</a:t>
            </a:r>
            <a:r>
              <a:rPr sz="1900" spc="-9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45" dirty="0">
                <a:solidFill>
                  <a:srgbClr val="080808"/>
                </a:solidFill>
                <a:latin typeface="Trebuchet MS"/>
                <a:cs typeface="Trebuchet MS"/>
              </a:rPr>
              <a:t>in</a:t>
            </a:r>
            <a:r>
              <a:rPr sz="1900" spc="-9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30" dirty="0">
                <a:solidFill>
                  <a:srgbClr val="080808"/>
                </a:solidFill>
                <a:latin typeface="Trebuchet MS"/>
                <a:cs typeface="Trebuchet MS"/>
              </a:rPr>
              <a:t>intrinsic</a:t>
            </a:r>
            <a:r>
              <a:rPr sz="1900" spc="-9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080808"/>
                </a:solidFill>
                <a:latin typeface="Trebuchet MS"/>
                <a:cs typeface="Trebuchet MS"/>
              </a:rPr>
              <a:t>motivation.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6775" y="3422924"/>
            <a:ext cx="3597910" cy="289560"/>
          </a:xfrm>
          <a:prstGeom prst="rect">
            <a:avLst/>
          </a:prstGeom>
          <a:solidFill>
            <a:srgbClr val="DEFCE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</a:pPr>
            <a:r>
              <a:rPr sz="1900" b="1" spc="-45" dirty="0">
                <a:solidFill>
                  <a:srgbClr val="080808"/>
                </a:solidFill>
                <a:latin typeface="Gill Sans MT"/>
                <a:cs typeface="Gill Sans MT"/>
              </a:rPr>
              <a:t>Effort,</a:t>
            </a:r>
            <a:r>
              <a:rPr sz="1900" b="1" spc="-7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900" b="1" spc="-55" dirty="0">
                <a:solidFill>
                  <a:srgbClr val="080808"/>
                </a:solidFill>
                <a:latin typeface="Gill Sans MT"/>
                <a:cs typeface="Gill Sans MT"/>
              </a:rPr>
              <a:t>performance,</a:t>
            </a:r>
            <a:r>
              <a:rPr sz="1900" b="1" spc="-7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900" b="1" spc="-20" dirty="0">
                <a:solidFill>
                  <a:srgbClr val="080808"/>
                </a:solidFill>
                <a:latin typeface="Gill Sans MT"/>
                <a:cs typeface="Gill Sans MT"/>
              </a:rPr>
              <a:t>and</a:t>
            </a:r>
            <a:r>
              <a:rPr sz="1900" b="1" spc="-7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900" b="1" spc="-20" dirty="0">
                <a:solidFill>
                  <a:srgbClr val="080808"/>
                </a:solidFill>
                <a:latin typeface="Gill Sans MT"/>
                <a:cs typeface="Gill Sans MT"/>
              </a:rPr>
              <a:t>learning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0995" y="3400573"/>
            <a:ext cx="233235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65" dirty="0">
                <a:solidFill>
                  <a:srgbClr val="080808"/>
                </a:solidFill>
                <a:latin typeface="Trebuchet MS"/>
                <a:cs typeface="Trebuchet MS"/>
              </a:rPr>
              <a:t>all</a:t>
            </a:r>
            <a:r>
              <a:rPr sz="1900" spc="-9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80808"/>
                </a:solidFill>
                <a:latin typeface="Trebuchet MS"/>
                <a:cs typeface="Trebuchet MS"/>
              </a:rPr>
              <a:t>grow</a:t>
            </a:r>
            <a:r>
              <a:rPr sz="1900" spc="-8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60" dirty="0">
                <a:solidFill>
                  <a:srgbClr val="080808"/>
                </a:solidFill>
                <a:latin typeface="Trebuchet MS"/>
                <a:cs typeface="Trebuchet MS"/>
              </a:rPr>
              <a:t>with</a:t>
            </a:r>
            <a:r>
              <a:rPr sz="1900" spc="-8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080808"/>
                </a:solidFill>
                <a:latin typeface="Trebuchet MS"/>
                <a:cs typeface="Trebuchet MS"/>
              </a:rPr>
              <a:t>choices.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6C7346A-7B67-4EE6-9344-EF1E465C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1104"/>
            <a:ext cx="8694839" cy="400110"/>
          </a:xfrm>
        </p:spPr>
        <p:txBody>
          <a:bodyPr/>
          <a:lstStyle/>
          <a:p>
            <a:r>
              <a:rPr lang="en-US" dirty="0"/>
              <a:t>3 Keys Empowerment</a:t>
            </a: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53500" y="39796"/>
            <a:ext cx="44672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60" dirty="0">
                <a:solidFill>
                  <a:srgbClr val="080808"/>
                </a:solidFill>
                <a:latin typeface="Bookman Old Style"/>
                <a:cs typeface="Bookman Old Style"/>
              </a:rPr>
              <a:t>3</a:t>
            </a:r>
            <a:r>
              <a:rPr sz="3000" b="1" spc="-7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3000" b="1" dirty="0">
                <a:solidFill>
                  <a:srgbClr val="080808"/>
                </a:solidFill>
                <a:latin typeface="Bookman Old Style"/>
                <a:cs typeface="Bookman Old Style"/>
              </a:rPr>
              <a:t>Keys</a:t>
            </a:r>
            <a:r>
              <a:rPr sz="3000" b="1" spc="-7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3000" b="1" spc="70" dirty="0">
                <a:solidFill>
                  <a:srgbClr val="080808"/>
                </a:solidFill>
                <a:latin typeface="Bookman Old Style"/>
                <a:cs typeface="Bookman Old Style"/>
              </a:rPr>
              <a:t>Empowerment</a:t>
            </a:r>
            <a:endParaRPr sz="30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0449" y="1154597"/>
            <a:ext cx="13309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80" dirty="0">
                <a:solidFill>
                  <a:srgbClr val="080808"/>
                </a:solidFill>
                <a:latin typeface="Gill Sans MT"/>
                <a:cs typeface="Gill Sans MT"/>
              </a:rPr>
              <a:t>Voice</a:t>
            </a:r>
            <a:r>
              <a:rPr sz="3000" b="1" spc="-11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3000" b="1" spc="-345" dirty="0">
                <a:solidFill>
                  <a:srgbClr val="080808"/>
                </a:solidFill>
                <a:latin typeface="Gill Sans MT"/>
                <a:cs typeface="Gill Sans MT"/>
              </a:rPr>
              <a:t>&amp;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4552" y="1182537"/>
            <a:ext cx="1183640" cy="45720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79"/>
              </a:lnSpc>
            </a:pPr>
            <a:r>
              <a:rPr sz="3000" b="1" spc="-100" dirty="0">
                <a:solidFill>
                  <a:srgbClr val="080808"/>
                </a:solidFill>
                <a:latin typeface="Gill Sans MT"/>
                <a:cs typeface="Gill Sans MT"/>
              </a:rPr>
              <a:t>Choice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9101" y="2125512"/>
            <a:ext cx="1481455" cy="457200"/>
          </a:xfrm>
          <a:custGeom>
            <a:avLst/>
            <a:gdLst/>
            <a:ahLst/>
            <a:cxnLst/>
            <a:rect l="l" t="t" r="r" b="b"/>
            <a:pathLst>
              <a:path w="1481454" h="457200">
                <a:moveTo>
                  <a:pt x="1480839" y="457199"/>
                </a:moveTo>
                <a:lnTo>
                  <a:pt x="0" y="457199"/>
                </a:lnTo>
                <a:lnTo>
                  <a:pt x="0" y="0"/>
                </a:lnTo>
                <a:lnTo>
                  <a:pt x="1480839" y="0"/>
                </a:lnTo>
                <a:lnTo>
                  <a:pt x="1480839" y="457199"/>
                </a:lnTo>
                <a:close/>
              </a:path>
            </a:pathLst>
          </a:custGeom>
          <a:solidFill>
            <a:srgbClr val="E6F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80449" y="2097572"/>
            <a:ext cx="382142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15" dirty="0">
                <a:solidFill>
                  <a:srgbClr val="080808"/>
                </a:solidFill>
                <a:latin typeface="Gill Sans MT"/>
                <a:cs typeface="Gill Sans MT"/>
              </a:rPr>
              <a:t>With</a:t>
            </a:r>
            <a:r>
              <a:rPr sz="3000" b="1" spc="-8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3000" b="1" spc="-160" dirty="0">
                <a:solidFill>
                  <a:srgbClr val="080808"/>
                </a:solidFill>
                <a:latin typeface="Gill Sans MT"/>
                <a:cs typeface="Gill Sans MT"/>
              </a:rPr>
              <a:t>them</a:t>
            </a:r>
            <a:r>
              <a:rPr sz="3000" b="1" spc="-4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3000" i="1" spc="-210" dirty="0">
                <a:solidFill>
                  <a:srgbClr val="080808"/>
                </a:solidFill>
                <a:latin typeface="Lucida Sans"/>
                <a:cs typeface="Lucida Sans"/>
              </a:rPr>
              <a:t>vs.</a:t>
            </a:r>
            <a:r>
              <a:rPr sz="3000" b="1" spc="-210" dirty="0">
                <a:solidFill>
                  <a:srgbClr val="080808"/>
                </a:solidFill>
                <a:latin typeface="Gill Sans MT"/>
                <a:cs typeface="Gill Sans MT"/>
              </a:rPr>
              <a:t>To</a:t>
            </a:r>
            <a:r>
              <a:rPr sz="3000" b="1" spc="-17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3000" b="1" spc="-135" dirty="0">
                <a:solidFill>
                  <a:srgbClr val="080808"/>
                </a:solidFill>
                <a:latin typeface="Gill Sans MT"/>
                <a:cs typeface="Gill Sans MT"/>
              </a:rPr>
              <a:t>Them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0449" y="3011972"/>
            <a:ext cx="1649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0" dirty="0">
                <a:solidFill>
                  <a:srgbClr val="080808"/>
                </a:solidFill>
                <a:latin typeface="Gill Sans MT"/>
                <a:cs typeface="Gill Sans MT"/>
              </a:rPr>
              <a:t>Agency</a:t>
            </a:r>
            <a:r>
              <a:rPr sz="3000" b="1" spc="-16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3000" b="1" spc="-345" dirty="0">
                <a:solidFill>
                  <a:srgbClr val="080808"/>
                </a:solidFill>
                <a:latin typeface="Gill Sans MT"/>
                <a:cs typeface="Gill Sans MT"/>
              </a:rPr>
              <a:t>&amp;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6021" y="3039912"/>
            <a:ext cx="905510" cy="45720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79"/>
              </a:lnSpc>
            </a:pPr>
            <a:r>
              <a:rPr sz="3000" b="1" spc="-160" dirty="0">
                <a:solidFill>
                  <a:srgbClr val="080808"/>
                </a:solidFill>
                <a:latin typeface="Gill Sans MT"/>
                <a:cs typeface="Gill Sans MT"/>
              </a:rPr>
              <a:t>Hope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56355" y="1144646"/>
            <a:ext cx="455930" cy="822325"/>
            <a:chOff x="2756355" y="1144646"/>
            <a:chExt cx="455930" cy="822325"/>
          </a:xfrm>
        </p:grpSpPr>
        <p:pic>
          <p:nvPicPr>
            <p:cNvPr id="10" name="object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6355" y="1774223"/>
              <a:ext cx="164522" cy="192410"/>
            </a:xfrm>
            <a:prstGeom prst="rect">
              <a:avLst/>
            </a:prstGeom>
          </p:spPr>
        </p:pic>
        <p:sp>
          <p:nvSpPr>
            <p:cNvPr id="11" name="object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58844" y="1218215"/>
              <a:ext cx="115570" cy="269240"/>
            </a:xfrm>
            <a:custGeom>
              <a:avLst/>
              <a:gdLst/>
              <a:ahLst/>
              <a:cxnLst/>
              <a:rect l="l" t="t" r="r" b="b"/>
              <a:pathLst>
                <a:path w="115569" h="269240">
                  <a:moveTo>
                    <a:pt x="92955" y="268808"/>
                  </a:moveTo>
                  <a:lnTo>
                    <a:pt x="86373" y="268808"/>
                  </a:lnTo>
                  <a:lnTo>
                    <a:pt x="81438" y="266960"/>
                  </a:lnTo>
                  <a:lnTo>
                    <a:pt x="77325" y="261418"/>
                  </a:lnTo>
                  <a:lnTo>
                    <a:pt x="73212" y="256799"/>
                  </a:lnTo>
                  <a:lnTo>
                    <a:pt x="71567" y="249409"/>
                  </a:lnTo>
                  <a:lnTo>
                    <a:pt x="71567" y="240172"/>
                  </a:lnTo>
                  <a:lnTo>
                    <a:pt x="71567" y="76670"/>
                  </a:lnTo>
                  <a:lnTo>
                    <a:pt x="52891" y="91897"/>
                  </a:lnTo>
                  <a:lnTo>
                    <a:pt x="37531" y="102881"/>
                  </a:lnTo>
                  <a:lnTo>
                    <a:pt x="25410" y="109535"/>
                  </a:lnTo>
                  <a:lnTo>
                    <a:pt x="16452" y="111772"/>
                  </a:lnTo>
                  <a:lnTo>
                    <a:pt x="12338" y="111772"/>
                  </a:lnTo>
                  <a:lnTo>
                    <a:pt x="8226" y="109925"/>
                  </a:lnTo>
                  <a:lnTo>
                    <a:pt x="4935" y="105306"/>
                  </a:lnTo>
                  <a:lnTo>
                    <a:pt x="1645" y="101611"/>
                  </a:lnTo>
                  <a:lnTo>
                    <a:pt x="0" y="96992"/>
                  </a:lnTo>
                  <a:lnTo>
                    <a:pt x="0" y="85907"/>
                  </a:lnTo>
                  <a:lnTo>
                    <a:pt x="1645" y="81289"/>
                  </a:lnTo>
                  <a:lnTo>
                    <a:pt x="8226" y="75746"/>
                  </a:lnTo>
                  <a:lnTo>
                    <a:pt x="13984" y="72051"/>
                  </a:lnTo>
                  <a:lnTo>
                    <a:pt x="23032" y="67433"/>
                  </a:lnTo>
                  <a:lnTo>
                    <a:pt x="31953" y="62020"/>
                  </a:lnTo>
                  <a:lnTo>
                    <a:pt x="64677" y="33485"/>
                  </a:lnTo>
                  <a:lnTo>
                    <a:pt x="74034" y="20322"/>
                  </a:lnTo>
                  <a:lnTo>
                    <a:pt x="80615" y="11084"/>
                  </a:lnTo>
                  <a:lnTo>
                    <a:pt x="85551" y="2771"/>
                  </a:lnTo>
                  <a:lnTo>
                    <a:pt x="88019" y="923"/>
                  </a:lnTo>
                  <a:lnTo>
                    <a:pt x="91309" y="0"/>
                  </a:lnTo>
                  <a:lnTo>
                    <a:pt x="102003" y="0"/>
                  </a:lnTo>
                  <a:lnTo>
                    <a:pt x="106116" y="2771"/>
                  </a:lnTo>
                  <a:lnTo>
                    <a:pt x="109407" y="7389"/>
                  </a:lnTo>
                  <a:lnTo>
                    <a:pt x="113520" y="12008"/>
                  </a:lnTo>
                  <a:lnTo>
                    <a:pt x="115165" y="19398"/>
                  </a:lnTo>
                  <a:lnTo>
                    <a:pt x="115165" y="232782"/>
                  </a:lnTo>
                  <a:lnTo>
                    <a:pt x="113777" y="248543"/>
                  </a:lnTo>
                  <a:lnTo>
                    <a:pt x="109612" y="259801"/>
                  </a:lnTo>
                  <a:lnTo>
                    <a:pt x="102672" y="266556"/>
                  </a:lnTo>
                  <a:lnTo>
                    <a:pt x="92955" y="268808"/>
                  </a:lnTo>
                  <a:close/>
                </a:path>
              </a:pathLst>
            </a:custGeom>
            <a:solidFill>
              <a:srgbClr val="FF4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58886" y="1144646"/>
              <a:ext cx="453390" cy="798830"/>
            </a:xfrm>
            <a:custGeom>
              <a:avLst/>
              <a:gdLst/>
              <a:ahLst/>
              <a:cxnLst/>
              <a:rect l="l" t="t" r="r" b="b"/>
              <a:pathLst>
                <a:path w="453389" h="798830">
                  <a:moveTo>
                    <a:pt x="424289" y="436879"/>
                  </a:moveTo>
                  <a:lnTo>
                    <a:pt x="95382" y="436879"/>
                  </a:lnTo>
                  <a:lnTo>
                    <a:pt x="84295" y="434339"/>
                  </a:lnTo>
                  <a:lnTo>
                    <a:pt x="75134" y="426719"/>
                  </a:lnTo>
                  <a:lnTo>
                    <a:pt x="68903" y="416559"/>
                  </a:lnTo>
                  <a:lnTo>
                    <a:pt x="66603" y="405129"/>
                  </a:lnTo>
                  <a:lnTo>
                    <a:pt x="66603" y="31749"/>
                  </a:lnTo>
                  <a:lnTo>
                    <a:pt x="68903" y="19049"/>
                  </a:lnTo>
                  <a:lnTo>
                    <a:pt x="75134" y="8889"/>
                  </a:lnTo>
                  <a:lnTo>
                    <a:pt x="84295" y="2539"/>
                  </a:lnTo>
                  <a:lnTo>
                    <a:pt x="95382" y="0"/>
                  </a:lnTo>
                  <a:lnTo>
                    <a:pt x="424289" y="0"/>
                  </a:lnTo>
                  <a:lnTo>
                    <a:pt x="435376" y="2539"/>
                  </a:lnTo>
                  <a:lnTo>
                    <a:pt x="442705" y="7619"/>
                  </a:lnTo>
                  <a:lnTo>
                    <a:pt x="95382" y="7619"/>
                  </a:lnTo>
                  <a:lnTo>
                    <a:pt x="87186" y="10159"/>
                  </a:lnTo>
                  <a:lnTo>
                    <a:pt x="80376" y="15239"/>
                  </a:lnTo>
                  <a:lnTo>
                    <a:pt x="75725" y="22859"/>
                  </a:lnTo>
                  <a:lnTo>
                    <a:pt x="74003" y="31749"/>
                  </a:lnTo>
                  <a:lnTo>
                    <a:pt x="74003" y="405129"/>
                  </a:lnTo>
                  <a:lnTo>
                    <a:pt x="75725" y="414019"/>
                  </a:lnTo>
                  <a:lnTo>
                    <a:pt x="80376" y="421639"/>
                  </a:lnTo>
                  <a:lnTo>
                    <a:pt x="87186" y="426719"/>
                  </a:lnTo>
                  <a:lnTo>
                    <a:pt x="95382" y="427989"/>
                  </a:lnTo>
                  <a:lnTo>
                    <a:pt x="443010" y="427989"/>
                  </a:lnTo>
                  <a:lnTo>
                    <a:pt x="435376" y="434339"/>
                  </a:lnTo>
                  <a:lnTo>
                    <a:pt x="424289" y="436879"/>
                  </a:lnTo>
                  <a:close/>
                </a:path>
                <a:path w="453389" h="798830">
                  <a:moveTo>
                    <a:pt x="443010" y="427989"/>
                  </a:moveTo>
                  <a:lnTo>
                    <a:pt x="424289" y="427989"/>
                  </a:lnTo>
                  <a:lnTo>
                    <a:pt x="432486" y="426719"/>
                  </a:lnTo>
                  <a:lnTo>
                    <a:pt x="439295" y="421639"/>
                  </a:lnTo>
                  <a:lnTo>
                    <a:pt x="443946" y="414019"/>
                  </a:lnTo>
                  <a:lnTo>
                    <a:pt x="445668" y="405129"/>
                  </a:lnTo>
                  <a:lnTo>
                    <a:pt x="445668" y="31749"/>
                  </a:lnTo>
                  <a:lnTo>
                    <a:pt x="443946" y="22859"/>
                  </a:lnTo>
                  <a:lnTo>
                    <a:pt x="439295" y="15239"/>
                  </a:lnTo>
                  <a:lnTo>
                    <a:pt x="432486" y="10159"/>
                  </a:lnTo>
                  <a:lnTo>
                    <a:pt x="424289" y="7619"/>
                  </a:lnTo>
                  <a:lnTo>
                    <a:pt x="442705" y="7619"/>
                  </a:lnTo>
                  <a:lnTo>
                    <a:pt x="444537" y="8889"/>
                  </a:lnTo>
                  <a:lnTo>
                    <a:pt x="450768" y="19049"/>
                  </a:lnTo>
                  <a:lnTo>
                    <a:pt x="453068" y="31749"/>
                  </a:lnTo>
                  <a:lnTo>
                    <a:pt x="453068" y="405129"/>
                  </a:lnTo>
                  <a:lnTo>
                    <a:pt x="450768" y="416559"/>
                  </a:lnTo>
                  <a:lnTo>
                    <a:pt x="444537" y="426719"/>
                  </a:lnTo>
                  <a:lnTo>
                    <a:pt x="443010" y="427989"/>
                  </a:lnTo>
                  <a:close/>
                </a:path>
                <a:path w="453389" h="798830">
                  <a:moveTo>
                    <a:pt x="194877" y="196849"/>
                  </a:moveTo>
                  <a:lnTo>
                    <a:pt x="189121" y="196849"/>
                  </a:lnTo>
                  <a:lnTo>
                    <a:pt x="185009" y="194309"/>
                  </a:lnTo>
                  <a:lnTo>
                    <a:pt x="176787" y="184149"/>
                  </a:lnTo>
                  <a:lnTo>
                    <a:pt x="174320" y="179069"/>
                  </a:lnTo>
                  <a:lnTo>
                    <a:pt x="174320" y="165099"/>
                  </a:lnTo>
                  <a:lnTo>
                    <a:pt x="199810" y="144779"/>
                  </a:lnTo>
                  <a:lnTo>
                    <a:pt x="208598" y="139699"/>
                  </a:lnTo>
                  <a:lnTo>
                    <a:pt x="216461" y="134619"/>
                  </a:lnTo>
                  <a:lnTo>
                    <a:pt x="223399" y="129539"/>
                  </a:lnTo>
                  <a:lnTo>
                    <a:pt x="229412" y="123189"/>
                  </a:lnTo>
                  <a:lnTo>
                    <a:pt x="234808" y="118109"/>
                  </a:lnTo>
                  <a:lnTo>
                    <a:pt x="239896" y="111759"/>
                  </a:lnTo>
                  <a:lnTo>
                    <a:pt x="244675" y="105409"/>
                  </a:lnTo>
                  <a:lnTo>
                    <a:pt x="249146" y="100329"/>
                  </a:lnTo>
                  <a:lnTo>
                    <a:pt x="261480" y="81279"/>
                  </a:lnTo>
                  <a:lnTo>
                    <a:pt x="263947" y="78739"/>
                  </a:lnTo>
                  <a:lnTo>
                    <a:pt x="268058" y="77469"/>
                  </a:lnTo>
                  <a:lnTo>
                    <a:pt x="281214" y="77469"/>
                  </a:lnTo>
                  <a:lnTo>
                    <a:pt x="286148" y="80009"/>
                  </a:lnTo>
                  <a:lnTo>
                    <a:pt x="289803" y="85089"/>
                  </a:lnTo>
                  <a:lnTo>
                    <a:pt x="268880" y="85089"/>
                  </a:lnTo>
                  <a:lnTo>
                    <a:pt x="267236" y="86359"/>
                  </a:lnTo>
                  <a:lnTo>
                    <a:pt x="266414" y="86359"/>
                  </a:lnTo>
                  <a:lnTo>
                    <a:pt x="265591" y="88899"/>
                  </a:lnTo>
                  <a:lnTo>
                    <a:pt x="262302" y="92709"/>
                  </a:lnTo>
                  <a:lnTo>
                    <a:pt x="254902" y="102869"/>
                  </a:lnTo>
                  <a:lnTo>
                    <a:pt x="250302" y="110489"/>
                  </a:lnTo>
                  <a:lnTo>
                    <a:pt x="245240" y="116839"/>
                  </a:lnTo>
                  <a:lnTo>
                    <a:pt x="239870" y="124459"/>
                  </a:lnTo>
                  <a:lnTo>
                    <a:pt x="234345" y="129539"/>
                  </a:lnTo>
                  <a:lnTo>
                    <a:pt x="227716" y="135889"/>
                  </a:lnTo>
                  <a:lnTo>
                    <a:pt x="220161" y="140969"/>
                  </a:lnTo>
                  <a:lnTo>
                    <a:pt x="211682" y="147319"/>
                  </a:lnTo>
                  <a:lnTo>
                    <a:pt x="202277" y="152399"/>
                  </a:lnTo>
                  <a:lnTo>
                    <a:pt x="194054" y="156209"/>
                  </a:lnTo>
                  <a:lnTo>
                    <a:pt x="188298" y="160019"/>
                  </a:lnTo>
                  <a:lnTo>
                    <a:pt x="185009" y="162559"/>
                  </a:lnTo>
                  <a:lnTo>
                    <a:pt x="182543" y="163829"/>
                  </a:lnTo>
                  <a:lnTo>
                    <a:pt x="180898" y="167639"/>
                  </a:lnTo>
                  <a:lnTo>
                    <a:pt x="180898" y="176529"/>
                  </a:lnTo>
                  <a:lnTo>
                    <a:pt x="182543" y="180339"/>
                  </a:lnTo>
                  <a:lnTo>
                    <a:pt x="185832" y="184149"/>
                  </a:lnTo>
                  <a:lnTo>
                    <a:pt x="188298" y="186689"/>
                  </a:lnTo>
                  <a:lnTo>
                    <a:pt x="191587" y="189229"/>
                  </a:lnTo>
                  <a:lnTo>
                    <a:pt x="214817" y="189229"/>
                  </a:lnTo>
                  <a:lnTo>
                    <a:pt x="203536" y="194309"/>
                  </a:lnTo>
                  <a:lnTo>
                    <a:pt x="194877" y="196849"/>
                  </a:lnTo>
                  <a:close/>
                </a:path>
                <a:path w="453389" h="798830">
                  <a:moveTo>
                    <a:pt x="288409" y="345439"/>
                  </a:moveTo>
                  <a:lnTo>
                    <a:pt x="271347" y="345439"/>
                  </a:lnTo>
                  <a:lnTo>
                    <a:pt x="277296" y="344169"/>
                  </a:lnTo>
                  <a:lnTo>
                    <a:pt x="283167" y="340359"/>
                  </a:lnTo>
                  <a:lnTo>
                    <a:pt x="287651" y="330199"/>
                  </a:lnTo>
                  <a:lnTo>
                    <a:pt x="289437" y="313689"/>
                  </a:lnTo>
                  <a:lnTo>
                    <a:pt x="289437" y="100329"/>
                  </a:lnTo>
                  <a:lnTo>
                    <a:pt x="287793" y="95249"/>
                  </a:lnTo>
                  <a:lnTo>
                    <a:pt x="285326" y="90169"/>
                  </a:lnTo>
                  <a:lnTo>
                    <a:pt x="282037" y="86359"/>
                  </a:lnTo>
                  <a:lnTo>
                    <a:pt x="278748" y="85089"/>
                  </a:lnTo>
                  <a:lnTo>
                    <a:pt x="289803" y="85089"/>
                  </a:lnTo>
                  <a:lnTo>
                    <a:pt x="294371" y="91439"/>
                  </a:lnTo>
                  <a:lnTo>
                    <a:pt x="296837" y="100329"/>
                  </a:lnTo>
                  <a:lnTo>
                    <a:pt x="296837" y="313689"/>
                  </a:lnTo>
                  <a:lnTo>
                    <a:pt x="294473" y="334009"/>
                  </a:lnTo>
                  <a:lnTo>
                    <a:pt x="288409" y="345439"/>
                  </a:lnTo>
                  <a:close/>
                </a:path>
                <a:path w="453389" h="798830">
                  <a:moveTo>
                    <a:pt x="214817" y="189229"/>
                  </a:moveTo>
                  <a:lnTo>
                    <a:pt x="194877" y="189229"/>
                  </a:lnTo>
                  <a:lnTo>
                    <a:pt x="200902" y="187959"/>
                  </a:lnTo>
                  <a:lnTo>
                    <a:pt x="211014" y="182879"/>
                  </a:lnTo>
                  <a:lnTo>
                    <a:pt x="226213" y="171449"/>
                  </a:lnTo>
                  <a:lnTo>
                    <a:pt x="247502" y="154939"/>
                  </a:lnTo>
                  <a:lnTo>
                    <a:pt x="248324" y="153669"/>
                  </a:lnTo>
                  <a:lnTo>
                    <a:pt x="250791" y="153669"/>
                  </a:lnTo>
                  <a:lnTo>
                    <a:pt x="252435" y="154939"/>
                  </a:lnTo>
                  <a:lnTo>
                    <a:pt x="253257" y="156209"/>
                  </a:lnTo>
                  <a:lnTo>
                    <a:pt x="253257" y="166369"/>
                  </a:lnTo>
                  <a:lnTo>
                    <a:pt x="245857" y="166369"/>
                  </a:lnTo>
                  <a:lnTo>
                    <a:pt x="228872" y="179069"/>
                  </a:lnTo>
                  <a:lnTo>
                    <a:pt x="214817" y="189229"/>
                  </a:lnTo>
                  <a:close/>
                </a:path>
                <a:path w="453389" h="798830">
                  <a:moveTo>
                    <a:pt x="271347" y="353059"/>
                  </a:moveTo>
                  <a:lnTo>
                    <a:pt x="263947" y="353059"/>
                  </a:lnTo>
                  <a:lnTo>
                    <a:pt x="257369" y="350519"/>
                  </a:lnTo>
                  <a:lnTo>
                    <a:pt x="252435" y="344169"/>
                  </a:lnTo>
                  <a:lnTo>
                    <a:pt x="248324" y="339089"/>
                  </a:lnTo>
                  <a:lnTo>
                    <a:pt x="245857" y="331469"/>
                  </a:lnTo>
                  <a:lnTo>
                    <a:pt x="245857" y="166369"/>
                  </a:lnTo>
                  <a:lnTo>
                    <a:pt x="253257" y="166369"/>
                  </a:lnTo>
                  <a:lnTo>
                    <a:pt x="253257" y="328929"/>
                  </a:lnTo>
                  <a:lnTo>
                    <a:pt x="254902" y="335279"/>
                  </a:lnTo>
                  <a:lnTo>
                    <a:pt x="258191" y="339089"/>
                  </a:lnTo>
                  <a:lnTo>
                    <a:pt x="261480" y="344169"/>
                  </a:lnTo>
                  <a:lnTo>
                    <a:pt x="265591" y="345439"/>
                  </a:lnTo>
                  <a:lnTo>
                    <a:pt x="288409" y="345439"/>
                  </a:lnTo>
                  <a:lnTo>
                    <a:pt x="280187" y="351789"/>
                  </a:lnTo>
                  <a:lnTo>
                    <a:pt x="271347" y="353059"/>
                  </a:lnTo>
                  <a:close/>
                </a:path>
                <a:path w="453389" h="798830">
                  <a:moveTo>
                    <a:pt x="236812" y="510539"/>
                  </a:moveTo>
                  <a:lnTo>
                    <a:pt x="229412" y="510539"/>
                  </a:lnTo>
                  <a:lnTo>
                    <a:pt x="230234" y="436879"/>
                  </a:lnTo>
                  <a:lnTo>
                    <a:pt x="236812" y="436879"/>
                  </a:lnTo>
                  <a:lnTo>
                    <a:pt x="236812" y="510539"/>
                  </a:lnTo>
                  <a:close/>
                </a:path>
                <a:path w="453389" h="798830">
                  <a:moveTo>
                    <a:pt x="284503" y="552449"/>
                  </a:moveTo>
                  <a:lnTo>
                    <a:pt x="277103" y="552449"/>
                  </a:lnTo>
                  <a:lnTo>
                    <a:pt x="277103" y="436879"/>
                  </a:lnTo>
                  <a:lnTo>
                    <a:pt x="283681" y="436879"/>
                  </a:lnTo>
                  <a:lnTo>
                    <a:pt x="284503" y="552449"/>
                  </a:lnTo>
                  <a:close/>
                </a:path>
                <a:path w="453389" h="798830">
                  <a:moveTo>
                    <a:pt x="139934" y="605789"/>
                  </a:moveTo>
                  <a:lnTo>
                    <a:pt x="127451" y="605789"/>
                  </a:lnTo>
                  <a:lnTo>
                    <a:pt x="142329" y="594359"/>
                  </a:lnTo>
                  <a:lnTo>
                    <a:pt x="162603" y="575309"/>
                  </a:lnTo>
                  <a:lnTo>
                    <a:pt x="181335" y="553719"/>
                  </a:lnTo>
                  <a:lnTo>
                    <a:pt x="191587" y="532129"/>
                  </a:lnTo>
                  <a:lnTo>
                    <a:pt x="196457" y="519429"/>
                  </a:lnTo>
                  <a:lnTo>
                    <a:pt x="204024" y="511809"/>
                  </a:lnTo>
                  <a:lnTo>
                    <a:pt x="212979" y="509269"/>
                  </a:lnTo>
                  <a:lnTo>
                    <a:pt x="222011" y="507999"/>
                  </a:lnTo>
                  <a:lnTo>
                    <a:pt x="224478" y="507999"/>
                  </a:lnTo>
                  <a:lnTo>
                    <a:pt x="229412" y="510539"/>
                  </a:lnTo>
                  <a:lnTo>
                    <a:pt x="236812" y="510539"/>
                  </a:lnTo>
                  <a:lnTo>
                    <a:pt x="236812" y="514349"/>
                  </a:lnTo>
                  <a:lnTo>
                    <a:pt x="240923" y="516889"/>
                  </a:lnTo>
                  <a:lnTo>
                    <a:pt x="215754" y="516889"/>
                  </a:lnTo>
                  <a:lnTo>
                    <a:pt x="209163" y="518159"/>
                  </a:lnTo>
                  <a:lnTo>
                    <a:pt x="203035" y="523239"/>
                  </a:lnTo>
                  <a:lnTo>
                    <a:pt x="198988" y="534669"/>
                  </a:lnTo>
                  <a:lnTo>
                    <a:pt x="187515" y="558799"/>
                  </a:lnTo>
                  <a:lnTo>
                    <a:pt x="167022" y="582929"/>
                  </a:lnTo>
                  <a:lnTo>
                    <a:pt x="145451" y="601979"/>
                  </a:lnTo>
                  <a:lnTo>
                    <a:pt x="139934" y="605789"/>
                  </a:lnTo>
                  <a:close/>
                </a:path>
                <a:path w="453389" h="798830">
                  <a:moveTo>
                    <a:pt x="299921" y="739139"/>
                  </a:moveTo>
                  <a:lnTo>
                    <a:pt x="243288" y="739139"/>
                  </a:lnTo>
                  <a:lnTo>
                    <a:pt x="254889" y="737869"/>
                  </a:lnTo>
                  <a:lnTo>
                    <a:pt x="268880" y="736599"/>
                  </a:lnTo>
                  <a:lnTo>
                    <a:pt x="275459" y="735329"/>
                  </a:lnTo>
                  <a:lnTo>
                    <a:pt x="282859" y="734059"/>
                  </a:lnTo>
                  <a:lnTo>
                    <a:pt x="291082" y="732789"/>
                  </a:lnTo>
                  <a:lnTo>
                    <a:pt x="300949" y="732789"/>
                  </a:lnTo>
                  <a:lnTo>
                    <a:pt x="306705" y="728979"/>
                  </a:lnTo>
                  <a:lnTo>
                    <a:pt x="309994" y="722629"/>
                  </a:lnTo>
                  <a:lnTo>
                    <a:pt x="312551" y="713739"/>
                  </a:lnTo>
                  <a:lnTo>
                    <a:pt x="312563" y="706119"/>
                  </a:lnTo>
                  <a:lnTo>
                    <a:pt x="311497" y="698499"/>
                  </a:lnTo>
                  <a:lnTo>
                    <a:pt x="310816" y="695959"/>
                  </a:lnTo>
                  <a:lnTo>
                    <a:pt x="309994" y="694689"/>
                  </a:lnTo>
                  <a:lnTo>
                    <a:pt x="310816" y="693419"/>
                  </a:lnTo>
                  <a:lnTo>
                    <a:pt x="312461" y="692149"/>
                  </a:lnTo>
                  <a:lnTo>
                    <a:pt x="320555" y="680719"/>
                  </a:lnTo>
                  <a:lnTo>
                    <a:pt x="322328" y="669289"/>
                  </a:lnTo>
                  <a:lnTo>
                    <a:pt x="321017" y="660399"/>
                  </a:lnTo>
                  <a:lnTo>
                    <a:pt x="319861" y="656589"/>
                  </a:lnTo>
                  <a:lnTo>
                    <a:pt x="319039" y="655319"/>
                  </a:lnTo>
                  <a:lnTo>
                    <a:pt x="319039" y="654049"/>
                  </a:lnTo>
                  <a:lnTo>
                    <a:pt x="319861" y="652779"/>
                  </a:lnTo>
                  <a:lnTo>
                    <a:pt x="325180" y="640079"/>
                  </a:lnTo>
                  <a:lnTo>
                    <a:pt x="324795" y="629919"/>
                  </a:lnTo>
                  <a:lnTo>
                    <a:pt x="321942" y="621029"/>
                  </a:lnTo>
                  <a:lnTo>
                    <a:pt x="319861" y="618489"/>
                  </a:lnTo>
                  <a:lnTo>
                    <a:pt x="319039" y="617219"/>
                  </a:lnTo>
                  <a:lnTo>
                    <a:pt x="319039" y="614679"/>
                  </a:lnTo>
                  <a:lnTo>
                    <a:pt x="321505" y="612139"/>
                  </a:lnTo>
                  <a:lnTo>
                    <a:pt x="323150" y="610869"/>
                  </a:lnTo>
                  <a:lnTo>
                    <a:pt x="326439" y="605789"/>
                  </a:lnTo>
                  <a:lnTo>
                    <a:pt x="328906" y="598169"/>
                  </a:lnTo>
                  <a:lnTo>
                    <a:pt x="330152" y="590549"/>
                  </a:lnTo>
                  <a:lnTo>
                    <a:pt x="330242" y="582929"/>
                  </a:lnTo>
                  <a:lnTo>
                    <a:pt x="329253" y="576579"/>
                  </a:lnTo>
                  <a:lnTo>
                    <a:pt x="327261" y="572769"/>
                  </a:lnTo>
                  <a:lnTo>
                    <a:pt x="315763" y="565149"/>
                  </a:lnTo>
                  <a:lnTo>
                    <a:pt x="295707" y="561339"/>
                  </a:lnTo>
                  <a:lnTo>
                    <a:pt x="273955" y="558799"/>
                  </a:lnTo>
                  <a:lnTo>
                    <a:pt x="247502" y="558799"/>
                  </a:lnTo>
                  <a:lnTo>
                    <a:pt x="240846" y="554989"/>
                  </a:lnTo>
                  <a:lnTo>
                    <a:pt x="237429" y="547369"/>
                  </a:lnTo>
                  <a:lnTo>
                    <a:pt x="236170" y="537209"/>
                  </a:lnTo>
                  <a:lnTo>
                    <a:pt x="236067" y="532129"/>
                  </a:lnTo>
                  <a:lnTo>
                    <a:pt x="235990" y="523239"/>
                  </a:lnTo>
                  <a:lnTo>
                    <a:pt x="230234" y="518159"/>
                  </a:lnTo>
                  <a:lnTo>
                    <a:pt x="221189" y="516889"/>
                  </a:lnTo>
                  <a:lnTo>
                    <a:pt x="240923" y="516889"/>
                  </a:lnTo>
                  <a:lnTo>
                    <a:pt x="243390" y="520699"/>
                  </a:lnTo>
                  <a:lnTo>
                    <a:pt x="243390" y="549909"/>
                  </a:lnTo>
                  <a:lnTo>
                    <a:pt x="252435" y="549909"/>
                  </a:lnTo>
                  <a:lnTo>
                    <a:pt x="257369" y="551179"/>
                  </a:lnTo>
                  <a:lnTo>
                    <a:pt x="270525" y="551179"/>
                  </a:lnTo>
                  <a:lnTo>
                    <a:pt x="277103" y="552449"/>
                  </a:lnTo>
                  <a:lnTo>
                    <a:pt x="284503" y="552449"/>
                  </a:lnTo>
                  <a:lnTo>
                    <a:pt x="301334" y="553719"/>
                  </a:lnTo>
                  <a:lnTo>
                    <a:pt x="335947" y="574039"/>
                  </a:lnTo>
                  <a:lnTo>
                    <a:pt x="337334" y="581659"/>
                  </a:lnTo>
                  <a:lnTo>
                    <a:pt x="337180" y="590549"/>
                  </a:lnTo>
                  <a:lnTo>
                    <a:pt x="335484" y="600709"/>
                  </a:lnTo>
                  <a:lnTo>
                    <a:pt x="333839" y="607059"/>
                  </a:lnTo>
                  <a:lnTo>
                    <a:pt x="331373" y="613409"/>
                  </a:lnTo>
                  <a:lnTo>
                    <a:pt x="328084" y="617219"/>
                  </a:lnTo>
                  <a:lnTo>
                    <a:pt x="330962" y="624839"/>
                  </a:lnTo>
                  <a:lnTo>
                    <a:pt x="332606" y="633729"/>
                  </a:lnTo>
                  <a:lnTo>
                    <a:pt x="331784" y="643889"/>
                  </a:lnTo>
                  <a:lnTo>
                    <a:pt x="327261" y="655319"/>
                  </a:lnTo>
                  <a:lnTo>
                    <a:pt x="329317" y="664209"/>
                  </a:lnTo>
                  <a:lnTo>
                    <a:pt x="329523" y="675639"/>
                  </a:lnTo>
                  <a:lnTo>
                    <a:pt x="326336" y="687069"/>
                  </a:lnTo>
                  <a:lnTo>
                    <a:pt x="318216" y="695959"/>
                  </a:lnTo>
                  <a:lnTo>
                    <a:pt x="319463" y="702309"/>
                  </a:lnTo>
                  <a:lnTo>
                    <a:pt x="320169" y="709929"/>
                  </a:lnTo>
                  <a:lnTo>
                    <a:pt x="319488" y="718819"/>
                  </a:lnTo>
                  <a:lnTo>
                    <a:pt x="316572" y="726439"/>
                  </a:lnTo>
                  <a:lnTo>
                    <a:pt x="312255" y="732789"/>
                  </a:lnTo>
                  <a:lnTo>
                    <a:pt x="306705" y="736599"/>
                  </a:lnTo>
                  <a:lnTo>
                    <a:pt x="299921" y="739139"/>
                  </a:lnTo>
                  <a:close/>
                </a:path>
                <a:path w="453389" h="798830">
                  <a:moveTo>
                    <a:pt x="60847" y="798829"/>
                  </a:moveTo>
                  <a:lnTo>
                    <a:pt x="59203" y="798829"/>
                  </a:lnTo>
                  <a:lnTo>
                    <a:pt x="57558" y="797559"/>
                  </a:lnTo>
                  <a:lnTo>
                    <a:pt x="56736" y="796289"/>
                  </a:lnTo>
                  <a:lnTo>
                    <a:pt x="0" y="654049"/>
                  </a:lnTo>
                  <a:lnTo>
                    <a:pt x="0" y="651509"/>
                  </a:lnTo>
                  <a:lnTo>
                    <a:pt x="2466" y="648969"/>
                  </a:lnTo>
                  <a:lnTo>
                    <a:pt x="110183" y="598169"/>
                  </a:lnTo>
                  <a:lnTo>
                    <a:pt x="113472" y="595629"/>
                  </a:lnTo>
                  <a:lnTo>
                    <a:pt x="117584" y="595629"/>
                  </a:lnTo>
                  <a:lnTo>
                    <a:pt x="120873" y="598169"/>
                  </a:lnTo>
                  <a:lnTo>
                    <a:pt x="124162" y="599439"/>
                  </a:lnTo>
                  <a:lnTo>
                    <a:pt x="126628" y="601979"/>
                  </a:lnTo>
                  <a:lnTo>
                    <a:pt x="127177" y="604519"/>
                  </a:lnTo>
                  <a:lnTo>
                    <a:pt x="115117" y="604519"/>
                  </a:lnTo>
                  <a:lnTo>
                    <a:pt x="113472" y="605789"/>
                  </a:lnTo>
                  <a:lnTo>
                    <a:pt x="8222" y="655319"/>
                  </a:lnTo>
                  <a:lnTo>
                    <a:pt x="61669" y="789939"/>
                  </a:lnTo>
                  <a:lnTo>
                    <a:pt x="77210" y="789939"/>
                  </a:lnTo>
                  <a:lnTo>
                    <a:pt x="61669" y="797559"/>
                  </a:lnTo>
                  <a:lnTo>
                    <a:pt x="60847" y="798829"/>
                  </a:lnTo>
                  <a:close/>
                </a:path>
                <a:path w="453389" h="798830">
                  <a:moveTo>
                    <a:pt x="77210" y="789939"/>
                  </a:moveTo>
                  <a:lnTo>
                    <a:pt x="61669" y="789939"/>
                  </a:lnTo>
                  <a:lnTo>
                    <a:pt x="162808" y="740409"/>
                  </a:lnTo>
                  <a:lnTo>
                    <a:pt x="166097" y="739139"/>
                  </a:lnTo>
                  <a:lnTo>
                    <a:pt x="166919" y="734059"/>
                  </a:lnTo>
                  <a:lnTo>
                    <a:pt x="166097" y="730249"/>
                  </a:lnTo>
                  <a:lnTo>
                    <a:pt x="121695" y="609599"/>
                  </a:lnTo>
                  <a:lnTo>
                    <a:pt x="120873" y="607059"/>
                  </a:lnTo>
                  <a:lnTo>
                    <a:pt x="120050" y="605789"/>
                  </a:lnTo>
                  <a:lnTo>
                    <a:pt x="116761" y="604519"/>
                  </a:lnTo>
                  <a:lnTo>
                    <a:pt x="127177" y="604519"/>
                  </a:lnTo>
                  <a:lnTo>
                    <a:pt x="127451" y="605789"/>
                  </a:lnTo>
                  <a:lnTo>
                    <a:pt x="139934" y="605789"/>
                  </a:lnTo>
                  <a:lnTo>
                    <a:pt x="130740" y="612139"/>
                  </a:lnTo>
                  <a:lnTo>
                    <a:pt x="171853" y="726439"/>
                  </a:lnTo>
                  <a:lnTo>
                    <a:pt x="190007" y="726439"/>
                  </a:lnTo>
                  <a:lnTo>
                    <a:pt x="211399" y="730249"/>
                  </a:lnTo>
                  <a:lnTo>
                    <a:pt x="217939" y="732789"/>
                  </a:lnTo>
                  <a:lnTo>
                    <a:pt x="173498" y="732789"/>
                  </a:lnTo>
                  <a:lnTo>
                    <a:pt x="173498" y="740409"/>
                  </a:lnTo>
                  <a:lnTo>
                    <a:pt x="170209" y="745489"/>
                  </a:lnTo>
                  <a:lnTo>
                    <a:pt x="165275" y="746759"/>
                  </a:lnTo>
                  <a:lnTo>
                    <a:pt x="77210" y="789939"/>
                  </a:lnTo>
                  <a:close/>
                </a:path>
                <a:path w="453389" h="798830">
                  <a:moveTo>
                    <a:pt x="190007" y="726439"/>
                  </a:moveTo>
                  <a:lnTo>
                    <a:pt x="171853" y="726439"/>
                  </a:lnTo>
                  <a:lnTo>
                    <a:pt x="183082" y="725169"/>
                  </a:lnTo>
                  <a:lnTo>
                    <a:pt x="190007" y="726439"/>
                  </a:lnTo>
                  <a:close/>
                </a:path>
                <a:path w="453389" h="798830">
                  <a:moveTo>
                    <a:pt x="254799" y="746759"/>
                  </a:moveTo>
                  <a:lnTo>
                    <a:pt x="228589" y="746759"/>
                  </a:lnTo>
                  <a:lnTo>
                    <a:pt x="221189" y="742949"/>
                  </a:lnTo>
                  <a:lnTo>
                    <a:pt x="208996" y="739139"/>
                  </a:lnTo>
                  <a:lnTo>
                    <a:pt x="195802" y="735329"/>
                  </a:lnTo>
                  <a:lnTo>
                    <a:pt x="183378" y="734059"/>
                  </a:lnTo>
                  <a:lnTo>
                    <a:pt x="173498" y="732789"/>
                  </a:lnTo>
                  <a:lnTo>
                    <a:pt x="217939" y="732789"/>
                  </a:lnTo>
                  <a:lnTo>
                    <a:pt x="224478" y="735329"/>
                  </a:lnTo>
                  <a:lnTo>
                    <a:pt x="233382" y="737869"/>
                  </a:lnTo>
                  <a:lnTo>
                    <a:pt x="243288" y="739139"/>
                  </a:lnTo>
                  <a:lnTo>
                    <a:pt x="299921" y="739139"/>
                  </a:lnTo>
                  <a:lnTo>
                    <a:pt x="291904" y="741679"/>
                  </a:lnTo>
                  <a:lnTo>
                    <a:pt x="283681" y="742949"/>
                  </a:lnTo>
                  <a:lnTo>
                    <a:pt x="276281" y="742949"/>
                  </a:lnTo>
                  <a:lnTo>
                    <a:pt x="269703" y="744219"/>
                  </a:lnTo>
                  <a:lnTo>
                    <a:pt x="261981" y="745489"/>
                  </a:lnTo>
                  <a:lnTo>
                    <a:pt x="254799" y="7467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926" y="2143324"/>
            <a:ext cx="455605" cy="821987"/>
          </a:xfrm>
          <a:prstGeom prst="rect">
            <a:avLst/>
          </a:prstGeom>
        </p:spPr>
      </p:pic>
      <p:pic>
        <p:nvPic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807" y="3115173"/>
            <a:ext cx="495833" cy="82198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831400" y="39796"/>
            <a:ext cx="30295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75" dirty="0"/>
              <a:t>Empowerment</a:t>
            </a:r>
            <a:endParaRPr sz="3000" dirty="0"/>
          </a:p>
        </p:txBody>
      </p:sp>
      <p:grpSp>
        <p:nvGrpSpPr>
          <p:cNvPr id="2" name="object 2" descr="Student looking at wall with Lunch Line Laughs poster"/>
          <p:cNvGrpSpPr/>
          <p:nvPr/>
        </p:nvGrpSpPr>
        <p:grpSpPr>
          <a:xfrm>
            <a:off x="3032140" y="514063"/>
            <a:ext cx="2304415" cy="1897380"/>
            <a:chOff x="3032140" y="514063"/>
            <a:chExt cx="2304415" cy="1897380"/>
          </a:xfrm>
        </p:grpSpPr>
        <p:pic>
          <p:nvPicPr>
            <p:cNvPr id="3" name="object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2189" y="534113"/>
              <a:ext cx="2264069" cy="1857097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32140" y="514063"/>
              <a:ext cx="2304415" cy="1897380"/>
            </a:xfrm>
            <a:custGeom>
              <a:avLst/>
              <a:gdLst/>
              <a:ahLst/>
              <a:cxnLst/>
              <a:rect l="l" t="t" r="r" b="b"/>
              <a:pathLst>
                <a:path w="2304415" h="1897380">
                  <a:moveTo>
                    <a:pt x="0" y="119210"/>
                  </a:moveTo>
                  <a:lnTo>
                    <a:pt x="2208184" y="0"/>
                  </a:lnTo>
                  <a:lnTo>
                    <a:pt x="2304168" y="1777985"/>
                  </a:lnTo>
                  <a:lnTo>
                    <a:pt x="95984" y="1897195"/>
                  </a:lnTo>
                  <a:lnTo>
                    <a:pt x="0" y="119210"/>
                  </a:lnTo>
                  <a:close/>
                </a:path>
              </a:pathLst>
            </a:custGeom>
            <a:ln w="38099">
              <a:solidFill>
                <a:srgbClr val="611B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2970" y="658361"/>
            <a:ext cx="6751320" cy="19050"/>
          </a:xfrm>
          <a:custGeom>
            <a:avLst/>
            <a:gdLst/>
            <a:ahLst/>
            <a:cxnLst/>
            <a:rect l="l" t="t" r="r" b="b"/>
            <a:pathLst>
              <a:path w="6751320" h="19050">
                <a:moveTo>
                  <a:pt x="3375367" y="19044"/>
                </a:moveTo>
                <a:lnTo>
                  <a:pt x="1687683" y="16763"/>
                </a:lnTo>
                <a:lnTo>
                  <a:pt x="844211" y="14483"/>
                </a:lnTo>
                <a:lnTo>
                  <a:pt x="0" y="9923"/>
                </a:lnTo>
                <a:lnTo>
                  <a:pt x="844211" y="5331"/>
                </a:lnTo>
                <a:lnTo>
                  <a:pt x="1687683" y="2312"/>
                </a:lnTo>
                <a:lnTo>
                  <a:pt x="3375367" y="0"/>
                </a:lnTo>
                <a:lnTo>
                  <a:pt x="5063052" y="2312"/>
                </a:lnTo>
                <a:lnTo>
                  <a:pt x="5907263" y="5331"/>
                </a:lnTo>
                <a:lnTo>
                  <a:pt x="6750735" y="9923"/>
                </a:lnTo>
                <a:lnTo>
                  <a:pt x="5907263" y="14483"/>
                </a:lnTo>
                <a:lnTo>
                  <a:pt x="5063052" y="16763"/>
                </a:lnTo>
                <a:lnTo>
                  <a:pt x="3375367" y="19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" y="834891"/>
            <a:ext cx="9144000" cy="4309110"/>
            <a:chOff x="3" y="834891"/>
            <a:chExt cx="9144000" cy="4309110"/>
          </a:xfrm>
        </p:grpSpPr>
        <p:pic>
          <p:nvPicPr>
            <p:cNvPr id="8" name="object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" y="4171581"/>
              <a:ext cx="9143958" cy="971992"/>
            </a:xfrm>
            <a:prstGeom prst="rect">
              <a:avLst/>
            </a:prstGeom>
          </p:spPr>
        </p:pic>
        <p:pic>
          <p:nvPicPr>
            <p:cNvPr id="9" name="object 9" descr="Whiteboard with the April Challenge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3050" y="3573350"/>
              <a:ext cx="2974325" cy="1425323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64000" y="3554300"/>
              <a:ext cx="3012440" cy="1463675"/>
            </a:xfrm>
            <a:custGeom>
              <a:avLst/>
              <a:gdLst/>
              <a:ahLst/>
              <a:cxnLst/>
              <a:rect l="l" t="t" r="r" b="b"/>
              <a:pathLst>
                <a:path w="3012440" h="1463675">
                  <a:moveTo>
                    <a:pt x="0" y="0"/>
                  </a:moveTo>
                  <a:lnTo>
                    <a:pt x="3012425" y="0"/>
                  </a:lnTo>
                  <a:lnTo>
                    <a:pt x="3012425" y="1463423"/>
                  </a:lnTo>
                  <a:lnTo>
                    <a:pt x="0" y="1463423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D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 descr="Students in a classroom standing in a circle with arms in the air 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5837" y="903640"/>
              <a:ext cx="3456351" cy="2593520"/>
            </a:xfrm>
            <a:prstGeom prst="rect">
              <a:avLst/>
            </a:prstGeom>
          </p:spPr>
        </p:pic>
        <p:sp>
          <p:nvSpPr>
            <p:cNvPr id="12" name="object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45247" y="883050"/>
              <a:ext cx="3497579" cy="2635250"/>
            </a:xfrm>
            <a:custGeom>
              <a:avLst/>
              <a:gdLst/>
              <a:ahLst/>
              <a:cxnLst/>
              <a:rect l="l" t="t" r="r" b="b"/>
              <a:pathLst>
                <a:path w="3497579" h="2635250">
                  <a:moveTo>
                    <a:pt x="0" y="279280"/>
                  </a:moveTo>
                  <a:lnTo>
                    <a:pt x="3298072" y="0"/>
                  </a:lnTo>
                  <a:lnTo>
                    <a:pt x="3497530" y="2355419"/>
                  </a:lnTo>
                  <a:lnTo>
                    <a:pt x="199457" y="2634699"/>
                  </a:lnTo>
                  <a:lnTo>
                    <a:pt x="0" y="279280"/>
                  </a:lnTo>
                  <a:close/>
                </a:path>
              </a:pathLst>
            </a:custGeom>
            <a:ln w="38099">
              <a:solidFill>
                <a:srgbClr val="611B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 descr="Clear box holding tickets with gold and purple balloons on top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7624" y="2482833"/>
              <a:ext cx="1573009" cy="2474387"/>
            </a:xfrm>
            <a:prstGeom prst="rect">
              <a:avLst/>
            </a:prstGeom>
          </p:spPr>
        </p:pic>
        <p:sp>
          <p:nvSpPr>
            <p:cNvPr id="14" name="object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78574" y="2463783"/>
              <a:ext cx="1611630" cy="2512695"/>
            </a:xfrm>
            <a:custGeom>
              <a:avLst/>
              <a:gdLst/>
              <a:ahLst/>
              <a:cxnLst/>
              <a:rect l="l" t="t" r="r" b="b"/>
              <a:pathLst>
                <a:path w="1611629" h="2512695">
                  <a:moveTo>
                    <a:pt x="0" y="0"/>
                  </a:moveTo>
                  <a:lnTo>
                    <a:pt x="1611109" y="0"/>
                  </a:lnTo>
                  <a:lnTo>
                    <a:pt x="1611109" y="2512487"/>
                  </a:lnTo>
                  <a:lnTo>
                    <a:pt x="0" y="2512487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611B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32323" y="834897"/>
              <a:ext cx="2567940" cy="426720"/>
            </a:xfrm>
            <a:custGeom>
              <a:avLst/>
              <a:gdLst/>
              <a:ahLst/>
              <a:cxnLst/>
              <a:rect l="l" t="t" r="r" b="b"/>
              <a:pathLst>
                <a:path w="2567940" h="426719">
                  <a:moveTo>
                    <a:pt x="2567940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688225" y="213360"/>
                  </a:lnTo>
                  <a:lnTo>
                    <a:pt x="688225" y="426720"/>
                  </a:lnTo>
                  <a:lnTo>
                    <a:pt x="1879714" y="426720"/>
                  </a:lnTo>
                  <a:lnTo>
                    <a:pt x="1879714" y="213360"/>
                  </a:lnTo>
                  <a:lnTo>
                    <a:pt x="2567940" y="213360"/>
                  </a:lnTo>
                  <a:lnTo>
                    <a:pt x="2567940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 descr="Hand written notes about how to be inclusive and determined by students"/>
          <p:cNvGrpSpPr/>
          <p:nvPr/>
        </p:nvGrpSpPr>
        <p:grpSpPr>
          <a:xfrm>
            <a:off x="145549" y="1298491"/>
            <a:ext cx="3434715" cy="3723640"/>
            <a:chOff x="145549" y="1298491"/>
            <a:chExt cx="3434715" cy="3723640"/>
          </a:xfrm>
        </p:grpSpPr>
        <p:pic>
          <p:nvPicPr>
            <p:cNvPr id="18" name="object 18" descr="poster with question What is your PRIDE New Year's resolution?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49" y="3027599"/>
              <a:ext cx="2659276" cy="1994449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147" y="1338274"/>
              <a:ext cx="3314850" cy="208267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4414" y="1317541"/>
              <a:ext cx="3356610" cy="2124710"/>
            </a:xfrm>
            <a:custGeom>
              <a:avLst/>
              <a:gdLst/>
              <a:ahLst/>
              <a:cxnLst/>
              <a:rect l="l" t="t" r="r" b="b"/>
              <a:pathLst>
                <a:path w="3356610" h="2124710">
                  <a:moveTo>
                    <a:pt x="170066" y="0"/>
                  </a:moveTo>
                  <a:lnTo>
                    <a:pt x="3356316" y="296475"/>
                  </a:lnTo>
                  <a:lnTo>
                    <a:pt x="3186249" y="2124139"/>
                  </a:lnTo>
                  <a:lnTo>
                    <a:pt x="0" y="1827663"/>
                  </a:lnTo>
                  <a:lnTo>
                    <a:pt x="170066" y="0"/>
                  </a:lnTo>
                  <a:close/>
                </a:path>
              </a:pathLst>
            </a:custGeom>
            <a:ln w="38099">
              <a:solidFill>
                <a:srgbClr val="FFD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19626" y="815079"/>
            <a:ext cx="2595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0405" marR="5080" indent="-688340">
              <a:lnSpc>
                <a:spcPct val="100000"/>
              </a:lnSpc>
              <a:spcBef>
                <a:spcPts val="100"/>
              </a:spcBef>
            </a:pPr>
            <a:r>
              <a:rPr sz="1400" spc="85" dirty="0">
                <a:latin typeface="Century"/>
                <a:cs typeface="Century"/>
              </a:rPr>
              <a:t>Student</a:t>
            </a:r>
            <a:r>
              <a:rPr sz="1400" spc="25" dirty="0">
                <a:latin typeface="Century"/>
                <a:cs typeface="Century"/>
              </a:rPr>
              <a:t> </a:t>
            </a:r>
            <a:r>
              <a:rPr sz="1400" spc="70" dirty="0">
                <a:latin typeface="Century"/>
                <a:cs typeface="Century"/>
              </a:rPr>
              <a:t>led</a:t>
            </a:r>
            <a:r>
              <a:rPr sz="1400" spc="25" dirty="0">
                <a:latin typeface="Century"/>
                <a:cs typeface="Century"/>
              </a:rPr>
              <a:t> </a:t>
            </a:r>
            <a:r>
              <a:rPr sz="1400" spc="100" dirty="0">
                <a:latin typeface="Century"/>
                <a:cs typeface="Century"/>
              </a:rPr>
              <a:t>MoveMindfully brain</a:t>
            </a:r>
            <a:r>
              <a:rPr sz="1400" spc="40" dirty="0">
                <a:latin typeface="Century"/>
                <a:cs typeface="Century"/>
              </a:rPr>
              <a:t> </a:t>
            </a:r>
            <a:r>
              <a:rPr sz="1400" spc="85" dirty="0">
                <a:latin typeface="Century"/>
                <a:cs typeface="Century"/>
              </a:rPr>
              <a:t>breaks</a:t>
            </a:r>
            <a:endParaRPr sz="1400">
              <a:latin typeface="Century"/>
              <a:cs typeface="Century"/>
            </a:endParaRPr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1599" y="3544887"/>
            <a:ext cx="1851660" cy="572770"/>
          </a:xfrm>
          <a:custGeom>
            <a:avLst/>
            <a:gdLst/>
            <a:ahLst/>
            <a:cxnLst/>
            <a:rect l="l" t="t" r="r" b="b"/>
            <a:pathLst>
              <a:path w="1851660" h="572770">
                <a:moveTo>
                  <a:pt x="1851113" y="422960"/>
                </a:moveTo>
                <a:lnTo>
                  <a:pt x="1833841" y="210299"/>
                </a:lnTo>
                <a:lnTo>
                  <a:pt x="1804885" y="212661"/>
                </a:lnTo>
                <a:lnTo>
                  <a:pt x="1787626" y="0"/>
                </a:lnTo>
                <a:lnTo>
                  <a:pt x="11696" y="144526"/>
                </a:lnTo>
                <a:lnTo>
                  <a:pt x="28956" y="357187"/>
                </a:lnTo>
                <a:lnTo>
                  <a:pt x="916914" y="284924"/>
                </a:lnTo>
                <a:lnTo>
                  <a:pt x="0" y="359549"/>
                </a:lnTo>
                <a:lnTo>
                  <a:pt x="17272" y="572211"/>
                </a:lnTo>
                <a:lnTo>
                  <a:pt x="1851113" y="42296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 rot="21360000">
            <a:off x="4425267" y="3665241"/>
            <a:ext cx="1795713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sz="1400" spc="65" dirty="0">
                <a:latin typeface="Century"/>
                <a:cs typeface="Century"/>
              </a:rPr>
              <a:t>Stu</a:t>
            </a:r>
            <a:r>
              <a:rPr sz="2100" spc="97" baseline="1984" dirty="0">
                <a:latin typeface="Century"/>
                <a:cs typeface="Century"/>
              </a:rPr>
              <a:t>dent</a:t>
            </a:r>
            <a:r>
              <a:rPr sz="2100" spc="7" baseline="1984" dirty="0">
                <a:latin typeface="Century"/>
                <a:cs typeface="Century"/>
              </a:rPr>
              <a:t> </a:t>
            </a:r>
            <a:r>
              <a:rPr sz="2100" spc="120" baseline="1984" dirty="0">
                <a:latin typeface="Century"/>
                <a:cs typeface="Century"/>
              </a:rPr>
              <a:t>v</a:t>
            </a:r>
            <a:r>
              <a:rPr sz="2100" spc="120" baseline="3968" dirty="0">
                <a:latin typeface="Century"/>
                <a:cs typeface="Century"/>
              </a:rPr>
              <a:t>oting</a:t>
            </a:r>
            <a:r>
              <a:rPr sz="2100" spc="15" baseline="3968" dirty="0">
                <a:latin typeface="Century"/>
                <a:cs typeface="Century"/>
              </a:rPr>
              <a:t> </a:t>
            </a:r>
            <a:r>
              <a:rPr sz="2100" spc="97" baseline="5952" dirty="0">
                <a:latin typeface="Century"/>
                <a:cs typeface="Century"/>
              </a:rPr>
              <a:t>and</a:t>
            </a:r>
            <a:endParaRPr sz="2100" baseline="5952">
              <a:latin typeface="Century"/>
              <a:cs typeface="Century"/>
            </a:endParaRPr>
          </a:p>
        </p:txBody>
      </p:sp>
      <p:sp>
        <p:nvSpPr>
          <p:cNvPr id="24" name="object 24"/>
          <p:cNvSpPr txBox="1"/>
          <p:nvPr/>
        </p:nvSpPr>
        <p:spPr>
          <a:xfrm rot="21360000">
            <a:off x="4413627" y="3878065"/>
            <a:ext cx="1853223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400" spc="90" dirty="0">
                <a:latin typeface="Century"/>
                <a:cs typeface="Century"/>
              </a:rPr>
              <a:t>choi</a:t>
            </a:r>
            <a:r>
              <a:rPr sz="2100" spc="135" baseline="1984" dirty="0">
                <a:latin typeface="Century"/>
                <a:cs typeface="Century"/>
              </a:rPr>
              <a:t>ce</a:t>
            </a:r>
            <a:r>
              <a:rPr sz="2100" baseline="1984" dirty="0">
                <a:latin typeface="Century"/>
                <a:cs typeface="Century"/>
              </a:rPr>
              <a:t> </a:t>
            </a:r>
            <a:r>
              <a:rPr sz="2100" spc="150" baseline="1984" dirty="0">
                <a:latin typeface="Century"/>
                <a:cs typeface="Century"/>
              </a:rPr>
              <a:t>in</a:t>
            </a:r>
            <a:r>
              <a:rPr sz="2100" spc="7" baseline="1984" dirty="0">
                <a:latin typeface="Century"/>
                <a:cs typeface="Century"/>
              </a:rPr>
              <a:t> </a:t>
            </a:r>
            <a:r>
              <a:rPr sz="2100" spc="97" baseline="3968" dirty="0">
                <a:latin typeface="Century"/>
                <a:cs typeface="Century"/>
              </a:rPr>
              <a:t>incen</a:t>
            </a:r>
            <a:r>
              <a:rPr sz="2100" spc="97" baseline="5952" dirty="0">
                <a:latin typeface="Century"/>
                <a:cs typeface="Century"/>
              </a:rPr>
              <a:t>tives</a:t>
            </a:r>
            <a:endParaRPr sz="2100" baseline="5952">
              <a:latin typeface="Century"/>
              <a:cs typeface="Century"/>
            </a:endParaRPr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7494" y="972603"/>
            <a:ext cx="996315" cy="335280"/>
          </a:xfrm>
          <a:custGeom>
            <a:avLst/>
            <a:gdLst/>
            <a:ahLst/>
            <a:cxnLst/>
            <a:rect l="l" t="t" r="r" b="b"/>
            <a:pathLst>
              <a:path w="996314" h="335280">
                <a:moveTo>
                  <a:pt x="996188" y="167640"/>
                </a:moveTo>
                <a:lnTo>
                  <a:pt x="860856" y="167640"/>
                </a:lnTo>
                <a:lnTo>
                  <a:pt x="860856" y="0"/>
                </a:lnTo>
                <a:lnTo>
                  <a:pt x="135343" y="0"/>
                </a:lnTo>
                <a:lnTo>
                  <a:pt x="135343" y="167640"/>
                </a:lnTo>
                <a:lnTo>
                  <a:pt x="0" y="167640"/>
                </a:lnTo>
                <a:lnTo>
                  <a:pt x="0" y="335280"/>
                </a:lnTo>
                <a:lnTo>
                  <a:pt x="996188" y="335280"/>
                </a:lnTo>
                <a:lnTo>
                  <a:pt x="996188" y="16764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24805" y="954311"/>
            <a:ext cx="102361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100"/>
              </a:spcBef>
            </a:pPr>
            <a:r>
              <a:rPr sz="1100" spc="75" dirty="0">
                <a:latin typeface="Century"/>
                <a:cs typeface="Century"/>
              </a:rPr>
              <a:t>5th</a:t>
            </a:r>
            <a:r>
              <a:rPr sz="1100" spc="15" dirty="0">
                <a:latin typeface="Century"/>
                <a:cs typeface="Century"/>
              </a:rPr>
              <a:t> </a:t>
            </a:r>
            <a:r>
              <a:rPr sz="1100" spc="35" dirty="0">
                <a:latin typeface="Century"/>
                <a:cs typeface="Century"/>
              </a:rPr>
              <a:t>Grade </a:t>
            </a:r>
            <a:r>
              <a:rPr sz="1100" spc="80" dirty="0">
                <a:latin typeface="Century"/>
                <a:cs typeface="Century"/>
              </a:rPr>
              <a:t>Ambassadors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F2C57F-BB3E-486A-A09C-CBB69647B187}"/>
              </a:ext>
            </a:extLst>
          </p:cNvPr>
          <p:cNvSpPr txBox="1"/>
          <p:nvPr/>
        </p:nvSpPr>
        <p:spPr>
          <a:xfrm rot="285607">
            <a:off x="115198" y="2941298"/>
            <a:ext cx="2672526" cy="523220"/>
          </a:xfrm>
          <a:prstGeom prst="rect">
            <a:avLst/>
          </a:prstGeom>
          <a:solidFill>
            <a:schemeClr val="bg2"/>
          </a:solidFill>
          <a:ln w="127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PRIDE </a:t>
            </a:r>
            <a:r>
              <a:rPr lang="en-US" sz="1400" dirty="0">
                <a:latin typeface="Century" panose="02040604050505020304" pitchFamily="18" charset="0"/>
              </a:rPr>
              <a:t>behavior</a:t>
            </a:r>
            <a:r>
              <a:rPr lang="en-US" sz="1400" dirty="0"/>
              <a:t> expectations</a:t>
            </a:r>
          </a:p>
          <a:p>
            <a:r>
              <a:rPr lang="en-US" sz="1400" dirty="0"/>
              <a:t>Embedded in daily experiences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574591" y="64583"/>
            <a:ext cx="53723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900" dirty="0">
                <a:solidFill>
                  <a:schemeClr val="bg1"/>
                </a:solidFill>
              </a:rPr>
              <a:t>   3 </a:t>
            </a:r>
            <a:r>
              <a:rPr sz="1900" dirty="0"/>
              <a:t>Social,</a:t>
            </a:r>
            <a:r>
              <a:rPr sz="1900" spc="80" dirty="0"/>
              <a:t> </a:t>
            </a:r>
            <a:r>
              <a:rPr sz="1900" dirty="0"/>
              <a:t>Emotional</a:t>
            </a:r>
            <a:r>
              <a:rPr sz="1900" spc="85" dirty="0"/>
              <a:t> </a:t>
            </a:r>
            <a:r>
              <a:rPr sz="1900" dirty="0"/>
              <a:t>Behavioral</a:t>
            </a:r>
            <a:r>
              <a:rPr sz="1900" spc="80" dirty="0"/>
              <a:t> </a:t>
            </a:r>
            <a:r>
              <a:rPr sz="1900" spc="-10" dirty="0"/>
              <a:t>Supports</a:t>
            </a:r>
            <a:endParaRPr sz="1900" dirty="0"/>
          </a:p>
        </p:txBody>
      </p:sp>
      <p:sp>
        <p:nvSpPr>
          <p:cNvPr id="17" name="object 17"/>
          <p:cNvSpPr txBox="1"/>
          <p:nvPr/>
        </p:nvSpPr>
        <p:spPr>
          <a:xfrm>
            <a:off x="6405930" y="321758"/>
            <a:ext cx="253936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60" dirty="0">
                <a:solidFill>
                  <a:srgbClr val="080808"/>
                </a:solidFill>
                <a:latin typeface="Bookman Old Style"/>
                <a:cs typeface="Bookman Old Style"/>
              </a:rPr>
              <a:t>Tier</a:t>
            </a:r>
            <a:r>
              <a:rPr sz="1900" b="1" spc="-9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-365" dirty="0">
                <a:solidFill>
                  <a:srgbClr val="080808"/>
                </a:solidFill>
                <a:latin typeface="Bookman Old Style"/>
                <a:cs typeface="Bookman Old Style"/>
              </a:rPr>
              <a:t>1</a:t>
            </a:r>
            <a:r>
              <a:rPr sz="1900" b="1" spc="-80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-10" dirty="0">
                <a:solidFill>
                  <a:srgbClr val="080808"/>
                </a:solidFill>
                <a:latin typeface="Bookman Old Style"/>
                <a:cs typeface="Bookman Old Style"/>
              </a:rPr>
              <a:t>Recipe</a:t>
            </a:r>
            <a:r>
              <a:rPr sz="1900" b="1" spc="-8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75" dirty="0">
                <a:solidFill>
                  <a:srgbClr val="080808"/>
                </a:solidFill>
                <a:latin typeface="Bookman Old Style"/>
                <a:cs typeface="Bookman Old Style"/>
              </a:rPr>
              <a:t>for</a:t>
            </a:r>
            <a:r>
              <a:rPr sz="1900" b="1" spc="-8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45" dirty="0">
                <a:solidFill>
                  <a:srgbClr val="080808"/>
                </a:solidFill>
                <a:latin typeface="Bookman Old Style"/>
                <a:cs typeface="Bookman Old Style"/>
              </a:rPr>
              <a:t>LT</a:t>
            </a:r>
            <a:endParaRPr sz="1900">
              <a:latin typeface="Bookman Old Style"/>
              <a:cs typeface="Bookman Old Style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171581"/>
            <a:ext cx="9143958" cy="971992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7" y="927383"/>
            <a:ext cx="5372394" cy="3823925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08472" y="2264606"/>
            <a:ext cx="1169035" cy="8083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118110">
              <a:lnSpc>
                <a:spcPts val="2930"/>
              </a:lnSpc>
              <a:spcBef>
                <a:spcPts val="455"/>
              </a:spcBef>
            </a:pP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Tier</a:t>
            </a:r>
            <a:r>
              <a:rPr sz="27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55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Recipe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8430" y="1435273"/>
            <a:ext cx="1015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080808"/>
                </a:solidFill>
                <a:latin typeface="Gill Sans MT"/>
                <a:cs typeface="Gill Sans MT"/>
              </a:rPr>
              <a:t>Empowerment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2517" y="3934561"/>
            <a:ext cx="1102995" cy="3702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55575">
              <a:lnSpc>
                <a:spcPts val="1280"/>
              </a:lnSpc>
              <a:spcBef>
                <a:spcPts val="275"/>
              </a:spcBef>
            </a:pPr>
            <a:r>
              <a:rPr sz="1200" b="1" spc="-35" dirty="0">
                <a:solidFill>
                  <a:srgbClr val="080808"/>
                </a:solidFill>
                <a:latin typeface="Gill Sans MT"/>
                <a:cs typeface="Gill Sans MT"/>
              </a:rPr>
              <a:t>Teaching</a:t>
            </a:r>
            <a:r>
              <a:rPr sz="1200" b="1" spc="-1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200" b="1" spc="-50" dirty="0">
                <a:solidFill>
                  <a:srgbClr val="080808"/>
                </a:solidFill>
                <a:latin typeface="Gill Sans MT"/>
                <a:cs typeface="Gill Sans MT"/>
              </a:rPr>
              <a:t>&amp; </a:t>
            </a:r>
            <a:r>
              <a:rPr sz="1200" b="1" spc="-35" dirty="0">
                <a:solidFill>
                  <a:srgbClr val="080808"/>
                </a:solidFill>
                <a:latin typeface="Gill Sans MT"/>
                <a:cs typeface="Gill Sans MT"/>
              </a:rPr>
              <a:t>Learning</a:t>
            </a:r>
            <a:r>
              <a:rPr sz="1200" b="1" spc="-3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080808"/>
                </a:solidFill>
                <a:latin typeface="Gill Sans MT"/>
                <a:cs typeface="Gill Sans MT"/>
              </a:rPr>
              <a:t>of</a:t>
            </a:r>
            <a:r>
              <a:rPr sz="1200" b="1" spc="-3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200" b="1" spc="-55" dirty="0">
                <a:solidFill>
                  <a:srgbClr val="080808"/>
                </a:solidFill>
                <a:latin typeface="Gill Sans MT"/>
                <a:cs typeface="Gill Sans MT"/>
              </a:rPr>
              <a:t>SEL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3983" y="3895540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080808"/>
                </a:solidFill>
                <a:latin typeface="Gill Sans MT"/>
                <a:cs typeface="Gill Sans MT"/>
              </a:rPr>
              <a:t>Environment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197" y="763809"/>
            <a:ext cx="3019937" cy="4063999"/>
          </a:xfrm>
          <a:prstGeom prst="rect">
            <a:avLst/>
          </a:prstGeom>
        </p:spPr>
      </p:pic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5066" y="1914063"/>
            <a:ext cx="946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5" dirty="0">
                <a:solidFill>
                  <a:srgbClr val="080808"/>
                </a:solidFill>
                <a:latin typeface="Gill Sans MT"/>
                <a:cs typeface="Gill Sans MT"/>
              </a:rPr>
              <a:t>Well-</a:t>
            </a:r>
            <a:r>
              <a:rPr sz="1400" b="1" spc="-10" dirty="0">
                <a:solidFill>
                  <a:srgbClr val="080808"/>
                </a:solidFill>
                <a:latin typeface="Gill Sans MT"/>
                <a:cs typeface="Gill Sans MT"/>
              </a:rPr>
              <a:t>Being</a:t>
            </a:r>
            <a:r>
              <a:rPr sz="1400" b="1" spc="-10" dirty="0">
                <a:solidFill>
                  <a:srgbClr val="E6FCF1"/>
                </a:solidFill>
                <a:latin typeface="Gill Sans MT"/>
                <a:cs typeface="Gill Sans MT"/>
              </a:rPr>
              <a:t>.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3226" y="4034455"/>
            <a:ext cx="10287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080808"/>
                </a:solidFill>
                <a:latin typeface="Gill Sans MT"/>
                <a:cs typeface="Gill Sans MT"/>
              </a:rPr>
              <a:t>Engagement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9396" y="2974475"/>
            <a:ext cx="8318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80808"/>
                </a:solidFill>
                <a:latin typeface="Gill Sans MT"/>
                <a:cs typeface="Gill Sans MT"/>
              </a:rPr>
              <a:t>Belonging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774" y="1685498"/>
            <a:ext cx="958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80808"/>
                </a:solidFill>
                <a:latin typeface="Gill Sans MT"/>
                <a:cs typeface="Gill Sans MT"/>
              </a:rPr>
              <a:t>Relationships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7562" y="43021"/>
            <a:ext cx="27730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Relationships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3226524" y="1450721"/>
            <a:ext cx="3370579" cy="30480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b="1" dirty="0">
                <a:solidFill>
                  <a:srgbClr val="080808"/>
                </a:solidFill>
                <a:latin typeface="Gill Sans MT"/>
                <a:cs typeface="Gill Sans MT"/>
              </a:rPr>
              <a:t>98%</a:t>
            </a:r>
            <a:r>
              <a:rPr sz="2000" b="1" spc="-4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080808"/>
                </a:solidFill>
                <a:latin typeface="Gill Sans MT"/>
                <a:cs typeface="Gill Sans MT"/>
              </a:rPr>
              <a:t>of</a:t>
            </a:r>
            <a:r>
              <a:rPr sz="2000" b="1" spc="-3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40" dirty="0">
                <a:solidFill>
                  <a:srgbClr val="080808"/>
                </a:solidFill>
                <a:latin typeface="Gill Sans MT"/>
                <a:cs typeface="Gill Sans MT"/>
              </a:rPr>
              <a:t>educators</a:t>
            </a:r>
            <a:r>
              <a:rPr sz="2000" b="1" spc="-30" dirty="0">
                <a:solidFill>
                  <a:srgbClr val="080808"/>
                </a:solidFill>
                <a:latin typeface="Gill Sans MT"/>
                <a:cs typeface="Gill Sans MT"/>
              </a:rPr>
              <a:t> believe </a:t>
            </a:r>
            <a:r>
              <a:rPr sz="2000" b="1" spc="-45" dirty="0">
                <a:solidFill>
                  <a:srgbClr val="080808"/>
                </a:solidFill>
                <a:latin typeface="Gill Sans MT"/>
                <a:cs typeface="Gill Sans MT"/>
              </a:rPr>
              <a:t>that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6524" y="1755521"/>
            <a:ext cx="1546860" cy="30480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b="1" spc="-10" dirty="0">
                <a:solidFill>
                  <a:srgbClr val="080808"/>
                </a:solidFill>
                <a:latin typeface="Gill Sans MT"/>
                <a:cs typeface="Gill Sans MT"/>
              </a:rPr>
              <a:t>relationships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0288" y="1732661"/>
            <a:ext cx="18275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70" dirty="0">
                <a:solidFill>
                  <a:srgbClr val="080808"/>
                </a:solidFill>
                <a:latin typeface="Gill Sans MT"/>
                <a:cs typeface="Gill Sans MT"/>
              </a:rPr>
              <a:t>are </a:t>
            </a:r>
            <a:r>
              <a:rPr sz="2000" b="1" dirty="0">
                <a:solidFill>
                  <a:srgbClr val="080808"/>
                </a:solidFill>
                <a:latin typeface="Gill Sans MT"/>
                <a:cs typeface="Gill Sans MT"/>
              </a:rPr>
              <a:t>an</a:t>
            </a:r>
            <a:r>
              <a:rPr sz="2000" b="1" spc="-10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10" dirty="0">
                <a:solidFill>
                  <a:srgbClr val="080808"/>
                </a:solidFill>
                <a:latin typeface="Gill Sans MT"/>
                <a:cs typeface="Gill Sans MT"/>
              </a:rPr>
              <a:t>essential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3824" y="2037461"/>
            <a:ext cx="3937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5" dirty="0">
                <a:solidFill>
                  <a:srgbClr val="080808"/>
                </a:solidFill>
                <a:latin typeface="Gill Sans MT"/>
                <a:cs typeface="Gill Sans MT"/>
              </a:rPr>
              <a:t>ingredient </a:t>
            </a:r>
            <a:r>
              <a:rPr sz="2000" b="1" spc="-114" dirty="0">
                <a:solidFill>
                  <a:srgbClr val="080808"/>
                </a:solidFill>
                <a:latin typeface="Gill Sans MT"/>
                <a:cs typeface="Gill Sans MT"/>
              </a:rPr>
              <a:t>to</a:t>
            </a:r>
            <a:r>
              <a:rPr sz="2000" b="1" spc="-5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35" dirty="0">
                <a:solidFill>
                  <a:srgbClr val="080808"/>
                </a:solidFill>
                <a:latin typeface="Gill Sans MT"/>
                <a:cs typeface="Gill Sans MT"/>
              </a:rPr>
              <a:t>educational</a:t>
            </a:r>
            <a:r>
              <a:rPr sz="2000" b="1" spc="-5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45" dirty="0">
                <a:solidFill>
                  <a:srgbClr val="080808"/>
                </a:solidFill>
                <a:latin typeface="Gill Sans MT"/>
                <a:cs typeface="Gill Sans MT"/>
              </a:rPr>
              <a:t>success.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6045" y="1339285"/>
            <a:ext cx="1162050" cy="932180"/>
          </a:xfrm>
          <a:custGeom>
            <a:avLst/>
            <a:gdLst/>
            <a:ahLst/>
            <a:cxnLst/>
            <a:rect l="l" t="t" r="r" b="b"/>
            <a:pathLst>
              <a:path w="1162050" h="932180">
                <a:moveTo>
                  <a:pt x="645633" y="194309"/>
                </a:moveTo>
                <a:lnTo>
                  <a:pt x="577560" y="194309"/>
                </a:lnTo>
                <a:lnTo>
                  <a:pt x="579168" y="173989"/>
                </a:lnTo>
                <a:lnTo>
                  <a:pt x="580464" y="153669"/>
                </a:lnTo>
                <a:lnTo>
                  <a:pt x="585313" y="115569"/>
                </a:lnTo>
                <a:lnTo>
                  <a:pt x="600832" y="63499"/>
                </a:lnTo>
                <a:lnTo>
                  <a:pt x="628004" y="24129"/>
                </a:lnTo>
                <a:lnTo>
                  <a:pt x="664863" y="3809"/>
                </a:lnTo>
                <a:lnTo>
                  <a:pt x="672628" y="2539"/>
                </a:lnTo>
                <a:lnTo>
                  <a:pt x="684594" y="0"/>
                </a:lnTo>
                <a:lnTo>
                  <a:pt x="705609" y="0"/>
                </a:lnTo>
                <a:lnTo>
                  <a:pt x="722748" y="2539"/>
                </a:lnTo>
                <a:lnTo>
                  <a:pt x="761563" y="26669"/>
                </a:lnTo>
                <a:lnTo>
                  <a:pt x="774710" y="49529"/>
                </a:lnTo>
                <a:lnTo>
                  <a:pt x="695588" y="49529"/>
                </a:lnTo>
                <a:lnTo>
                  <a:pt x="691387" y="50799"/>
                </a:lnTo>
                <a:lnTo>
                  <a:pt x="688795" y="50799"/>
                </a:lnTo>
                <a:lnTo>
                  <a:pt x="682974" y="54609"/>
                </a:lnTo>
                <a:lnTo>
                  <a:pt x="657433" y="101599"/>
                </a:lnTo>
                <a:lnTo>
                  <a:pt x="648372" y="157479"/>
                </a:lnTo>
                <a:lnTo>
                  <a:pt x="646752" y="180339"/>
                </a:lnTo>
                <a:lnTo>
                  <a:pt x="645633" y="194309"/>
                </a:lnTo>
                <a:close/>
              </a:path>
              <a:path w="1162050" h="932180">
                <a:moveTo>
                  <a:pt x="758646" y="417829"/>
                </a:moveTo>
                <a:lnTo>
                  <a:pt x="723720" y="397509"/>
                </a:lnTo>
                <a:lnTo>
                  <a:pt x="717348" y="153669"/>
                </a:lnTo>
                <a:lnTo>
                  <a:pt x="717251" y="114299"/>
                </a:lnTo>
                <a:lnTo>
                  <a:pt x="714671" y="82549"/>
                </a:lnTo>
                <a:lnTo>
                  <a:pt x="709498" y="62229"/>
                </a:lnTo>
                <a:lnTo>
                  <a:pt x="703353" y="52069"/>
                </a:lnTo>
                <a:lnTo>
                  <a:pt x="700113" y="50799"/>
                </a:lnTo>
                <a:lnTo>
                  <a:pt x="695588" y="49529"/>
                </a:lnTo>
                <a:lnTo>
                  <a:pt x="774710" y="49529"/>
                </a:lnTo>
                <a:lnTo>
                  <a:pt x="777405" y="55879"/>
                </a:lnTo>
                <a:lnTo>
                  <a:pt x="781930" y="72389"/>
                </a:lnTo>
                <a:lnTo>
                  <a:pt x="784522" y="91439"/>
                </a:lnTo>
                <a:lnTo>
                  <a:pt x="785749" y="118109"/>
                </a:lnTo>
                <a:lnTo>
                  <a:pt x="785622" y="129539"/>
                </a:lnTo>
                <a:lnTo>
                  <a:pt x="785506" y="135889"/>
                </a:lnTo>
                <a:lnTo>
                  <a:pt x="785617" y="153669"/>
                </a:lnTo>
                <a:lnTo>
                  <a:pt x="787427" y="222249"/>
                </a:lnTo>
                <a:lnTo>
                  <a:pt x="858044" y="222249"/>
                </a:lnTo>
                <a:lnTo>
                  <a:pt x="790343" y="398779"/>
                </a:lnTo>
                <a:lnTo>
                  <a:pt x="787751" y="403859"/>
                </a:lnTo>
                <a:lnTo>
                  <a:pt x="780310" y="411479"/>
                </a:lnTo>
                <a:lnTo>
                  <a:pt x="769964" y="415289"/>
                </a:lnTo>
                <a:lnTo>
                  <a:pt x="758646" y="417829"/>
                </a:lnTo>
                <a:close/>
              </a:path>
              <a:path w="1162050" h="932180">
                <a:moveTo>
                  <a:pt x="858044" y="222249"/>
                </a:moveTo>
                <a:lnTo>
                  <a:pt x="787427" y="222249"/>
                </a:lnTo>
                <a:lnTo>
                  <a:pt x="802622" y="182879"/>
                </a:lnTo>
                <a:lnTo>
                  <a:pt x="809091" y="165099"/>
                </a:lnTo>
                <a:lnTo>
                  <a:pt x="834643" y="115569"/>
                </a:lnTo>
                <a:lnTo>
                  <a:pt x="865044" y="80009"/>
                </a:lnTo>
                <a:lnTo>
                  <a:pt x="899322" y="58419"/>
                </a:lnTo>
                <a:lnTo>
                  <a:pt x="924214" y="52069"/>
                </a:lnTo>
                <a:lnTo>
                  <a:pt x="942973" y="52069"/>
                </a:lnTo>
                <a:lnTo>
                  <a:pt x="958816" y="55879"/>
                </a:lnTo>
                <a:lnTo>
                  <a:pt x="970134" y="59689"/>
                </a:lnTo>
                <a:lnTo>
                  <a:pt x="981452" y="64769"/>
                </a:lnTo>
                <a:lnTo>
                  <a:pt x="993417" y="73659"/>
                </a:lnTo>
                <a:lnTo>
                  <a:pt x="999563" y="77469"/>
                </a:lnTo>
                <a:lnTo>
                  <a:pt x="1005708" y="83819"/>
                </a:lnTo>
                <a:lnTo>
                  <a:pt x="1015729" y="96519"/>
                </a:lnTo>
                <a:lnTo>
                  <a:pt x="1019288" y="102869"/>
                </a:lnTo>
                <a:lnTo>
                  <a:pt x="928739" y="102869"/>
                </a:lnTo>
                <a:lnTo>
                  <a:pt x="921633" y="106679"/>
                </a:lnTo>
                <a:lnTo>
                  <a:pt x="892528" y="143509"/>
                </a:lnTo>
                <a:lnTo>
                  <a:pt x="868273" y="195579"/>
                </a:lnTo>
                <a:lnTo>
                  <a:pt x="858044" y="222249"/>
                </a:lnTo>
                <a:close/>
              </a:path>
              <a:path w="1162050" h="932180">
                <a:moveTo>
                  <a:pt x="434020" y="513079"/>
                </a:moveTo>
                <a:lnTo>
                  <a:pt x="351190" y="513079"/>
                </a:lnTo>
                <a:lnTo>
                  <a:pt x="354095" y="511809"/>
                </a:lnTo>
                <a:lnTo>
                  <a:pt x="363480" y="504189"/>
                </a:lnTo>
                <a:lnTo>
                  <a:pt x="375122" y="487679"/>
                </a:lnTo>
                <a:lnTo>
                  <a:pt x="386764" y="462279"/>
                </a:lnTo>
                <a:lnTo>
                  <a:pt x="391613" y="444499"/>
                </a:lnTo>
                <a:lnTo>
                  <a:pt x="392585" y="439419"/>
                </a:lnTo>
                <a:lnTo>
                  <a:pt x="392261" y="430529"/>
                </a:lnTo>
                <a:lnTo>
                  <a:pt x="388697" y="414019"/>
                </a:lnTo>
                <a:lnTo>
                  <a:pt x="379647" y="387349"/>
                </a:lnTo>
                <a:lnTo>
                  <a:pt x="376418" y="370839"/>
                </a:lnTo>
                <a:lnTo>
                  <a:pt x="370910" y="334009"/>
                </a:lnTo>
                <a:lnTo>
                  <a:pt x="362508" y="259079"/>
                </a:lnTo>
                <a:lnTo>
                  <a:pt x="359592" y="222249"/>
                </a:lnTo>
                <a:lnTo>
                  <a:pt x="358631" y="212089"/>
                </a:lnTo>
                <a:lnTo>
                  <a:pt x="358631" y="189229"/>
                </a:lnTo>
                <a:lnTo>
                  <a:pt x="361860" y="170179"/>
                </a:lnTo>
                <a:lnTo>
                  <a:pt x="381915" y="134619"/>
                </a:lnTo>
                <a:lnTo>
                  <a:pt x="413276" y="111759"/>
                </a:lnTo>
                <a:lnTo>
                  <a:pt x="455967" y="101599"/>
                </a:lnTo>
                <a:lnTo>
                  <a:pt x="467609" y="101599"/>
                </a:lnTo>
                <a:lnTo>
                  <a:pt x="474391" y="102869"/>
                </a:lnTo>
                <a:lnTo>
                  <a:pt x="487005" y="104139"/>
                </a:lnTo>
                <a:lnTo>
                  <a:pt x="523551" y="118109"/>
                </a:lnTo>
                <a:lnTo>
                  <a:pt x="552008" y="143509"/>
                </a:lnTo>
                <a:lnTo>
                  <a:pt x="558385" y="152399"/>
                </a:lnTo>
                <a:lnTo>
                  <a:pt x="455967" y="152399"/>
                </a:lnTo>
                <a:lnTo>
                  <a:pt x="445298" y="156209"/>
                </a:lnTo>
                <a:lnTo>
                  <a:pt x="441409" y="158749"/>
                </a:lnTo>
                <a:lnTo>
                  <a:pt x="435912" y="165099"/>
                </a:lnTo>
                <a:lnTo>
                  <a:pt x="429443" y="177799"/>
                </a:lnTo>
                <a:lnTo>
                  <a:pt x="426863" y="193039"/>
                </a:lnTo>
                <a:lnTo>
                  <a:pt x="426863" y="209549"/>
                </a:lnTo>
                <a:lnTo>
                  <a:pt x="430415" y="255269"/>
                </a:lnTo>
                <a:lnTo>
                  <a:pt x="438829" y="328929"/>
                </a:lnTo>
                <a:lnTo>
                  <a:pt x="446906" y="378459"/>
                </a:lnTo>
                <a:lnTo>
                  <a:pt x="451119" y="389889"/>
                </a:lnTo>
                <a:lnTo>
                  <a:pt x="455967" y="405129"/>
                </a:lnTo>
                <a:lnTo>
                  <a:pt x="460492" y="429259"/>
                </a:lnTo>
                <a:lnTo>
                  <a:pt x="460492" y="445769"/>
                </a:lnTo>
                <a:lnTo>
                  <a:pt x="458548" y="454659"/>
                </a:lnTo>
                <a:lnTo>
                  <a:pt x="455967" y="463549"/>
                </a:lnTo>
                <a:lnTo>
                  <a:pt x="449499" y="482599"/>
                </a:lnTo>
                <a:lnTo>
                  <a:pt x="441409" y="500379"/>
                </a:lnTo>
                <a:lnTo>
                  <a:pt x="434020" y="513079"/>
                </a:lnTo>
                <a:close/>
              </a:path>
              <a:path w="1162050" h="932180">
                <a:moveTo>
                  <a:pt x="921633" y="410209"/>
                </a:moveTo>
                <a:lnTo>
                  <a:pt x="884763" y="387349"/>
                </a:lnTo>
                <a:lnTo>
                  <a:pt x="885735" y="378459"/>
                </a:lnTo>
                <a:lnTo>
                  <a:pt x="888640" y="373379"/>
                </a:lnTo>
                <a:lnTo>
                  <a:pt x="906427" y="346709"/>
                </a:lnTo>
                <a:lnTo>
                  <a:pt x="910639" y="339089"/>
                </a:lnTo>
                <a:lnTo>
                  <a:pt x="917421" y="322579"/>
                </a:lnTo>
                <a:lnTo>
                  <a:pt x="925834" y="295909"/>
                </a:lnTo>
                <a:lnTo>
                  <a:pt x="935856" y="259079"/>
                </a:lnTo>
                <a:lnTo>
                  <a:pt x="944917" y="227329"/>
                </a:lnTo>
                <a:lnTo>
                  <a:pt x="955263" y="179069"/>
                </a:lnTo>
                <a:lnTo>
                  <a:pt x="958816" y="147319"/>
                </a:lnTo>
                <a:lnTo>
                  <a:pt x="958816" y="132079"/>
                </a:lnTo>
                <a:lnTo>
                  <a:pt x="958168" y="126999"/>
                </a:lnTo>
                <a:lnTo>
                  <a:pt x="952671" y="115569"/>
                </a:lnTo>
                <a:lnTo>
                  <a:pt x="947822" y="111759"/>
                </a:lnTo>
                <a:lnTo>
                  <a:pt x="941677" y="106679"/>
                </a:lnTo>
                <a:lnTo>
                  <a:pt x="933599" y="102869"/>
                </a:lnTo>
                <a:lnTo>
                  <a:pt x="1019288" y="102869"/>
                </a:lnTo>
                <a:lnTo>
                  <a:pt x="1022846" y="109219"/>
                </a:lnTo>
                <a:lnTo>
                  <a:pt x="1026723" y="123189"/>
                </a:lnTo>
                <a:lnTo>
                  <a:pt x="1026993" y="129539"/>
                </a:lnTo>
                <a:lnTo>
                  <a:pt x="1026867" y="143509"/>
                </a:lnTo>
                <a:lnTo>
                  <a:pt x="1026723" y="153669"/>
                </a:lnTo>
                <a:lnTo>
                  <a:pt x="1020902" y="199389"/>
                </a:lnTo>
                <a:lnTo>
                  <a:pt x="1015729" y="220979"/>
                </a:lnTo>
                <a:lnTo>
                  <a:pt x="1121092" y="220979"/>
                </a:lnTo>
                <a:lnTo>
                  <a:pt x="1155757" y="253999"/>
                </a:lnTo>
                <a:lnTo>
                  <a:pt x="1158180" y="260349"/>
                </a:lnTo>
                <a:lnTo>
                  <a:pt x="1067794" y="260349"/>
                </a:lnTo>
                <a:lnTo>
                  <a:pt x="1055180" y="262889"/>
                </a:lnTo>
                <a:lnTo>
                  <a:pt x="1014445" y="299719"/>
                </a:lnTo>
                <a:lnTo>
                  <a:pt x="991485" y="334009"/>
                </a:lnTo>
                <a:lnTo>
                  <a:pt x="977899" y="354329"/>
                </a:lnTo>
                <a:lnTo>
                  <a:pt x="968838" y="367029"/>
                </a:lnTo>
                <a:lnTo>
                  <a:pt x="964313" y="375919"/>
                </a:lnTo>
                <a:lnTo>
                  <a:pt x="953967" y="391159"/>
                </a:lnTo>
                <a:lnTo>
                  <a:pt x="948146" y="397509"/>
                </a:lnTo>
                <a:lnTo>
                  <a:pt x="944269" y="402589"/>
                </a:lnTo>
                <a:lnTo>
                  <a:pt x="933923" y="407669"/>
                </a:lnTo>
                <a:lnTo>
                  <a:pt x="921633" y="410209"/>
                </a:lnTo>
                <a:close/>
              </a:path>
              <a:path w="1162050" h="932180">
                <a:moveTo>
                  <a:pt x="594699" y="396239"/>
                </a:moveTo>
                <a:lnTo>
                  <a:pt x="583381" y="396239"/>
                </a:lnTo>
                <a:lnTo>
                  <a:pt x="572375" y="394969"/>
                </a:lnTo>
                <a:lnTo>
                  <a:pt x="548131" y="363219"/>
                </a:lnTo>
                <a:lnTo>
                  <a:pt x="528724" y="288289"/>
                </a:lnTo>
                <a:lnTo>
                  <a:pt x="522579" y="257809"/>
                </a:lnTo>
                <a:lnTo>
                  <a:pt x="519026" y="241299"/>
                </a:lnTo>
                <a:lnTo>
                  <a:pt x="503820" y="186689"/>
                </a:lnTo>
                <a:lnTo>
                  <a:pt x="476011" y="154939"/>
                </a:lnTo>
                <a:lnTo>
                  <a:pt x="466961" y="152399"/>
                </a:lnTo>
                <a:lnTo>
                  <a:pt x="558385" y="152399"/>
                </a:lnTo>
                <a:lnTo>
                  <a:pt x="562029" y="157479"/>
                </a:lnTo>
                <a:lnTo>
                  <a:pt x="573023" y="180339"/>
                </a:lnTo>
                <a:lnTo>
                  <a:pt x="577560" y="194309"/>
                </a:lnTo>
                <a:lnTo>
                  <a:pt x="645633" y="194309"/>
                </a:lnTo>
                <a:lnTo>
                  <a:pt x="639322" y="253999"/>
                </a:lnTo>
                <a:lnTo>
                  <a:pt x="628328" y="327659"/>
                </a:lnTo>
                <a:lnTo>
                  <a:pt x="620563" y="374649"/>
                </a:lnTo>
                <a:lnTo>
                  <a:pt x="605044" y="392429"/>
                </a:lnTo>
                <a:lnTo>
                  <a:pt x="594699" y="396239"/>
                </a:lnTo>
                <a:close/>
              </a:path>
              <a:path w="1162050" h="932180">
                <a:moveTo>
                  <a:pt x="1121092" y="220979"/>
                </a:moveTo>
                <a:lnTo>
                  <a:pt x="1015729" y="220979"/>
                </a:lnTo>
                <a:lnTo>
                  <a:pt x="1023494" y="217169"/>
                </a:lnTo>
                <a:lnTo>
                  <a:pt x="1040633" y="212089"/>
                </a:lnTo>
                <a:lnTo>
                  <a:pt x="1058420" y="209549"/>
                </a:lnTo>
                <a:lnTo>
                  <a:pt x="1076531" y="209549"/>
                </a:lnTo>
                <a:lnTo>
                  <a:pt x="1094642" y="212089"/>
                </a:lnTo>
                <a:lnTo>
                  <a:pt x="1111781" y="217169"/>
                </a:lnTo>
                <a:lnTo>
                  <a:pt x="1121092" y="220979"/>
                </a:lnTo>
                <a:close/>
              </a:path>
              <a:path w="1162050" h="932180">
                <a:moveTo>
                  <a:pt x="876038" y="881379"/>
                </a:moveTo>
                <a:lnTo>
                  <a:pt x="579816" y="881379"/>
                </a:lnTo>
                <a:lnTo>
                  <a:pt x="766735" y="877569"/>
                </a:lnTo>
                <a:lnTo>
                  <a:pt x="772556" y="877569"/>
                </a:lnTo>
                <a:lnTo>
                  <a:pt x="783874" y="876299"/>
                </a:lnTo>
                <a:lnTo>
                  <a:pt x="817828" y="855979"/>
                </a:lnTo>
                <a:lnTo>
                  <a:pt x="828174" y="821689"/>
                </a:lnTo>
                <a:lnTo>
                  <a:pt x="834967" y="796289"/>
                </a:lnTo>
                <a:lnTo>
                  <a:pt x="858899" y="754379"/>
                </a:lnTo>
                <a:lnTo>
                  <a:pt x="894137" y="722629"/>
                </a:lnTo>
                <a:lnTo>
                  <a:pt x="906103" y="713739"/>
                </a:lnTo>
                <a:lnTo>
                  <a:pt x="923242" y="695959"/>
                </a:lnTo>
                <a:lnTo>
                  <a:pt x="946526" y="646429"/>
                </a:lnTo>
                <a:lnTo>
                  <a:pt x="952887" y="584199"/>
                </a:lnTo>
                <a:lnTo>
                  <a:pt x="952902" y="576579"/>
                </a:lnTo>
                <a:lnTo>
                  <a:pt x="952779" y="554989"/>
                </a:lnTo>
                <a:lnTo>
                  <a:pt x="952995" y="547369"/>
                </a:lnTo>
                <a:lnTo>
                  <a:pt x="960760" y="505459"/>
                </a:lnTo>
                <a:lnTo>
                  <a:pt x="982100" y="461009"/>
                </a:lnTo>
                <a:lnTo>
                  <a:pt x="1006356" y="426719"/>
                </a:lnTo>
                <a:lnTo>
                  <a:pt x="1020266" y="408939"/>
                </a:lnTo>
                <a:lnTo>
                  <a:pt x="1044834" y="375919"/>
                </a:lnTo>
                <a:lnTo>
                  <a:pt x="1076855" y="327659"/>
                </a:lnTo>
                <a:lnTo>
                  <a:pt x="1093346" y="283209"/>
                </a:lnTo>
                <a:lnTo>
                  <a:pt x="1093022" y="275589"/>
                </a:lnTo>
                <a:lnTo>
                  <a:pt x="1074263" y="260349"/>
                </a:lnTo>
                <a:lnTo>
                  <a:pt x="1158180" y="260349"/>
                </a:lnTo>
                <a:lnTo>
                  <a:pt x="1159633" y="264159"/>
                </a:lnTo>
                <a:lnTo>
                  <a:pt x="1161578" y="274319"/>
                </a:lnTo>
                <a:lnTo>
                  <a:pt x="1161470" y="283209"/>
                </a:lnTo>
                <a:lnTo>
                  <a:pt x="1145411" y="336549"/>
                </a:lnTo>
                <a:lnTo>
                  <a:pt x="1106597" y="397509"/>
                </a:lnTo>
                <a:lnTo>
                  <a:pt x="1079436" y="433069"/>
                </a:lnTo>
                <a:lnTo>
                  <a:pt x="1066185" y="450849"/>
                </a:lnTo>
                <a:lnTo>
                  <a:pt x="1032220" y="504189"/>
                </a:lnTo>
                <a:lnTo>
                  <a:pt x="1020902" y="553719"/>
                </a:lnTo>
                <a:lnTo>
                  <a:pt x="1021017" y="570229"/>
                </a:lnTo>
                <a:lnTo>
                  <a:pt x="1021226" y="584199"/>
                </a:lnTo>
                <a:lnTo>
                  <a:pt x="1019942" y="617219"/>
                </a:lnTo>
                <a:lnTo>
                  <a:pt x="1012501" y="660399"/>
                </a:lnTo>
                <a:lnTo>
                  <a:pt x="995038" y="702309"/>
                </a:lnTo>
                <a:lnTo>
                  <a:pt x="966581" y="737869"/>
                </a:lnTo>
                <a:lnTo>
                  <a:pt x="932627" y="765809"/>
                </a:lnTo>
                <a:lnTo>
                  <a:pt x="922594" y="775969"/>
                </a:lnTo>
                <a:lnTo>
                  <a:pt x="900282" y="811529"/>
                </a:lnTo>
                <a:lnTo>
                  <a:pt x="892852" y="848359"/>
                </a:lnTo>
                <a:lnTo>
                  <a:pt x="886383" y="866139"/>
                </a:lnTo>
                <a:lnTo>
                  <a:pt x="876038" y="881379"/>
                </a:lnTo>
                <a:close/>
              </a:path>
              <a:path w="1162050" h="932180">
                <a:moveTo>
                  <a:pt x="581761" y="932179"/>
                </a:moveTo>
                <a:lnTo>
                  <a:pt x="568174" y="932179"/>
                </a:lnTo>
                <a:lnTo>
                  <a:pt x="541986" y="928369"/>
                </a:lnTo>
                <a:lnTo>
                  <a:pt x="496066" y="911859"/>
                </a:lnTo>
                <a:lnTo>
                  <a:pt x="463073" y="882649"/>
                </a:lnTo>
                <a:lnTo>
                  <a:pt x="447554" y="845819"/>
                </a:lnTo>
                <a:lnTo>
                  <a:pt x="446906" y="835659"/>
                </a:lnTo>
                <a:lnTo>
                  <a:pt x="446906" y="803909"/>
                </a:lnTo>
                <a:lnTo>
                  <a:pt x="444001" y="803909"/>
                </a:lnTo>
                <a:lnTo>
                  <a:pt x="441409" y="802639"/>
                </a:lnTo>
                <a:lnTo>
                  <a:pt x="437857" y="801369"/>
                </a:lnTo>
                <a:lnTo>
                  <a:pt x="428795" y="798829"/>
                </a:lnTo>
                <a:lnTo>
                  <a:pt x="411980" y="792479"/>
                </a:lnTo>
                <a:lnTo>
                  <a:pt x="396786" y="783589"/>
                </a:lnTo>
                <a:lnTo>
                  <a:pt x="383200" y="775969"/>
                </a:lnTo>
                <a:lnTo>
                  <a:pt x="364776" y="761999"/>
                </a:lnTo>
                <a:lnTo>
                  <a:pt x="343425" y="742949"/>
                </a:lnTo>
                <a:lnTo>
                  <a:pt x="333727" y="732789"/>
                </a:lnTo>
                <a:lnTo>
                  <a:pt x="317560" y="717549"/>
                </a:lnTo>
                <a:lnTo>
                  <a:pt x="285863" y="688339"/>
                </a:lnTo>
                <a:lnTo>
                  <a:pt x="240916" y="659129"/>
                </a:lnTo>
                <a:lnTo>
                  <a:pt x="169132" y="629919"/>
                </a:lnTo>
                <a:lnTo>
                  <a:pt x="162338" y="628649"/>
                </a:lnTo>
                <a:lnTo>
                  <a:pt x="140675" y="628649"/>
                </a:lnTo>
                <a:lnTo>
                  <a:pt x="129033" y="627379"/>
                </a:lnTo>
                <a:lnTo>
                  <a:pt x="112218" y="627379"/>
                </a:lnTo>
                <a:lnTo>
                  <a:pt x="83749" y="626109"/>
                </a:lnTo>
                <a:lnTo>
                  <a:pt x="45595" y="618489"/>
                </a:lnTo>
                <a:lnTo>
                  <a:pt x="7441" y="591819"/>
                </a:lnTo>
                <a:lnTo>
                  <a:pt x="0" y="565149"/>
                </a:lnTo>
                <a:lnTo>
                  <a:pt x="647" y="556259"/>
                </a:lnTo>
                <a:lnTo>
                  <a:pt x="21339" y="519429"/>
                </a:lnTo>
                <a:lnTo>
                  <a:pt x="55617" y="494029"/>
                </a:lnTo>
                <a:lnTo>
                  <a:pt x="95067" y="476249"/>
                </a:lnTo>
                <a:lnTo>
                  <a:pt x="151993" y="468629"/>
                </a:lnTo>
                <a:lnTo>
                  <a:pt x="187231" y="468629"/>
                </a:lnTo>
                <a:lnTo>
                  <a:pt x="225397" y="473709"/>
                </a:lnTo>
                <a:lnTo>
                  <a:pt x="245441" y="478789"/>
                </a:lnTo>
                <a:lnTo>
                  <a:pt x="261619" y="481329"/>
                </a:lnTo>
                <a:lnTo>
                  <a:pt x="292008" y="491489"/>
                </a:lnTo>
                <a:lnTo>
                  <a:pt x="306566" y="497839"/>
                </a:lnTo>
                <a:lnTo>
                  <a:pt x="319817" y="502919"/>
                </a:lnTo>
                <a:lnTo>
                  <a:pt x="335995" y="507999"/>
                </a:lnTo>
                <a:lnTo>
                  <a:pt x="343101" y="511809"/>
                </a:lnTo>
                <a:lnTo>
                  <a:pt x="351190" y="513079"/>
                </a:lnTo>
                <a:lnTo>
                  <a:pt x="434020" y="513079"/>
                </a:lnTo>
                <a:lnTo>
                  <a:pt x="431064" y="518159"/>
                </a:lnTo>
                <a:lnTo>
                  <a:pt x="157814" y="518159"/>
                </a:lnTo>
                <a:lnTo>
                  <a:pt x="135178" y="519429"/>
                </a:lnTo>
                <a:lnTo>
                  <a:pt x="94431" y="534669"/>
                </a:lnTo>
                <a:lnTo>
                  <a:pt x="68231" y="565149"/>
                </a:lnTo>
                <a:lnTo>
                  <a:pt x="68879" y="568959"/>
                </a:lnTo>
                <a:lnTo>
                  <a:pt x="69527" y="570229"/>
                </a:lnTo>
                <a:lnTo>
                  <a:pt x="73404" y="572769"/>
                </a:lnTo>
                <a:lnTo>
                  <a:pt x="83113" y="575309"/>
                </a:lnTo>
                <a:lnTo>
                  <a:pt x="111246" y="576579"/>
                </a:lnTo>
                <a:lnTo>
                  <a:pt x="129669" y="577849"/>
                </a:lnTo>
                <a:lnTo>
                  <a:pt x="146808" y="577849"/>
                </a:lnTo>
                <a:lnTo>
                  <a:pt x="171064" y="579119"/>
                </a:lnTo>
                <a:lnTo>
                  <a:pt x="186270" y="580389"/>
                </a:lnTo>
                <a:lnTo>
                  <a:pt x="193052" y="582929"/>
                </a:lnTo>
                <a:lnTo>
                  <a:pt x="210839" y="588009"/>
                </a:lnTo>
                <a:lnTo>
                  <a:pt x="245441" y="601979"/>
                </a:lnTo>
                <a:lnTo>
                  <a:pt x="262255" y="608329"/>
                </a:lnTo>
                <a:lnTo>
                  <a:pt x="280042" y="617219"/>
                </a:lnTo>
                <a:lnTo>
                  <a:pt x="309471" y="634999"/>
                </a:lnTo>
                <a:lnTo>
                  <a:pt x="334699" y="652779"/>
                </a:lnTo>
                <a:lnTo>
                  <a:pt x="370910" y="685799"/>
                </a:lnTo>
                <a:lnTo>
                  <a:pt x="379647" y="694689"/>
                </a:lnTo>
                <a:lnTo>
                  <a:pt x="388060" y="702309"/>
                </a:lnTo>
                <a:lnTo>
                  <a:pt x="431388" y="740409"/>
                </a:lnTo>
                <a:lnTo>
                  <a:pt x="463073" y="754379"/>
                </a:lnTo>
                <a:lnTo>
                  <a:pt x="465989" y="755649"/>
                </a:lnTo>
                <a:lnTo>
                  <a:pt x="500915" y="772159"/>
                </a:lnTo>
                <a:lnTo>
                  <a:pt x="515138" y="801369"/>
                </a:lnTo>
                <a:lnTo>
                  <a:pt x="515138" y="840739"/>
                </a:lnTo>
                <a:lnTo>
                  <a:pt x="517730" y="849629"/>
                </a:lnTo>
                <a:lnTo>
                  <a:pt x="549091" y="876299"/>
                </a:lnTo>
                <a:lnTo>
                  <a:pt x="573023" y="881379"/>
                </a:lnTo>
                <a:lnTo>
                  <a:pt x="876038" y="881379"/>
                </a:lnTo>
                <a:lnTo>
                  <a:pt x="862451" y="895349"/>
                </a:lnTo>
                <a:lnTo>
                  <a:pt x="826230" y="916939"/>
                </a:lnTo>
                <a:lnTo>
                  <a:pt x="781282" y="927099"/>
                </a:lnTo>
                <a:lnTo>
                  <a:pt x="768992" y="928369"/>
                </a:lnTo>
                <a:lnTo>
                  <a:pt x="581761" y="932179"/>
                </a:lnTo>
                <a:close/>
              </a:path>
              <a:path w="1162050" h="932180">
                <a:moveTo>
                  <a:pt x="358955" y="562609"/>
                </a:moveTo>
                <a:lnTo>
                  <a:pt x="346017" y="562609"/>
                </a:lnTo>
                <a:lnTo>
                  <a:pt x="332755" y="561339"/>
                </a:lnTo>
                <a:lnTo>
                  <a:pt x="315940" y="557529"/>
                </a:lnTo>
                <a:lnTo>
                  <a:pt x="307215" y="553719"/>
                </a:lnTo>
                <a:lnTo>
                  <a:pt x="288132" y="547369"/>
                </a:lnTo>
                <a:lnTo>
                  <a:pt x="273897" y="541019"/>
                </a:lnTo>
                <a:lnTo>
                  <a:pt x="262579" y="537209"/>
                </a:lnTo>
                <a:lnTo>
                  <a:pt x="238972" y="529589"/>
                </a:lnTo>
                <a:lnTo>
                  <a:pt x="226693" y="527049"/>
                </a:lnTo>
                <a:lnTo>
                  <a:pt x="211487" y="523239"/>
                </a:lnTo>
                <a:lnTo>
                  <a:pt x="183354" y="519429"/>
                </a:lnTo>
                <a:lnTo>
                  <a:pt x="157814" y="518159"/>
                </a:lnTo>
                <a:lnTo>
                  <a:pt x="431064" y="518159"/>
                </a:lnTo>
                <a:lnTo>
                  <a:pt x="403255" y="547369"/>
                </a:lnTo>
                <a:lnTo>
                  <a:pt x="369949" y="561339"/>
                </a:lnTo>
                <a:lnTo>
                  <a:pt x="358955" y="562609"/>
                </a:lnTo>
                <a:close/>
              </a:path>
            </a:pathLst>
          </a:custGeom>
          <a:solidFill>
            <a:srgbClr val="FF4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4274" y="3044117"/>
            <a:ext cx="1100455" cy="933450"/>
          </a:xfrm>
          <a:custGeom>
            <a:avLst/>
            <a:gdLst/>
            <a:ahLst/>
            <a:cxnLst/>
            <a:rect l="l" t="t" r="r" b="b"/>
            <a:pathLst>
              <a:path w="1100455" h="933450">
                <a:moveTo>
                  <a:pt x="419072" y="222249"/>
                </a:moveTo>
                <a:lnTo>
                  <a:pt x="354347" y="222249"/>
                </a:lnTo>
                <a:lnTo>
                  <a:pt x="356059" y="154939"/>
                </a:lnTo>
                <a:lnTo>
                  <a:pt x="356167" y="135889"/>
                </a:lnTo>
                <a:lnTo>
                  <a:pt x="356057" y="129539"/>
                </a:lnTo>
                <a:lnTo>
                  <a:pt x="355937" y="118109"/>
                </a:lnTo>
                <a:lnTo>
                  <a:pt x="357098" y="91439"/>
                </a:lnTo>
                <a:lnTo>
                  <a:pt x="369965" y="40639"/>
                </a:lnTo>
                <a:lnTo>
                  <a:pt x="397530" y="10159"/>
                </a:lnTo>
                <a:lnTo>
                  <a:pt x="431834" y="0"/>
                </a:lnTo>
                <a:lnTo>
                  <a:pt x="451738" y="0"/>
                </a:lnTo>
                <a:lnTo>
                  <a:pt x="463070" y="2539"/>
                </a:lnTo>
                <a:lnTo>
                  <a:pt x="470425" y="3809"/>
                </a:lnTo>
                <a:lnTo>
                  <a:pt x="505332" y="24129"/>
                </a:lnTo>
                <a:lnTo>
                  <a:pt x="523600" y="49529"/>
                </a:lnTo>
                <a:lnTo>
                  <a:pt x="441326" y="49529"/>
                </a:lnTo>
                <a:lnTo>
                  <a:pt x="437040" y="50799"/>
                </a:lnTo>
                <a:lnTo>
                  <a:pt x="420809" y="114299"/>
                </a:lnTo>
                <a:lnTo>
                  <a:pt x="420687" y="154939"/>
                </a:lnTo>
                <a:lnTo>
                  <a:pt x="419072" y="222249"/>
                </a:lnTo>
                <a:close/>
              </a:path>
              <a:path w="1100455" h="933450">
                <a:moveTo>
                  <a:pt x="547594" y="397509"/>
                </a:moveTo>
                <a:lnTo>
                  <a:pt x="513607" y="379729"/>
                </a:lnTo>
                <a:lnTo>
                  <a:pt x="505025" y="328929"/>
                </a:lnTo>
                <a:lnTo>
                  <a:pt x="494613" y="253999"/>
                </a:lnTo>
                <a:lnTo>
                  <a:pt x="489407" y="204469"/>
                </a:lnTo>
                <a:lnTo>
                  <a:pt x="486043" y="157479"/>
                </a:lnTo>
                <a:lnTo>
                  <a:pt x="482064" y="126999"/>
                </a:lnTo>
                <a:lnTo>
                  <a:pt x="471641" y="83819"/>
                </a:lnTo>
                <a:lnTo>
                  <a:pt x="447759" y="50799"/>
                </a:lnTo>
                <a:lnTo>
                  <a:pt x="445304" y="50799"/>
                </a:lnTo>
                <a:lnTo>
                  <a:pt x="441326" y="49529"/>
                </a:lnTo>
                <a:lnTo>
                  <a:pt x="523600" y="49529"/>
                </a:lnTo>
                <a:lnTo>
                  <a:pt x="531066" y="63499"/>
                </a:lnTo>
                <a:lnTo>
                  <a:pt x="539944" y="88899"/>
                </a:lnTo>
                <a:lnTo>
                  <a:pt x="545764" y="115569"/>
                </a:lnTo>
                <a:lnTo>
                  <a:pt x="550356" y="153669"/>
                </a:lnTo>
                <a:lnTo>
                  <a:pt x="551583" y="173989"/>
                </a:lnTo>
                <a:lnTo>
                  <a:pt x="552077" y="180339"/>
                </a:lnTo>
                <a:lnTo>
                  <a:pt x="553107" y="194309"/>
                </a:lnTo>
                <a:lnTo>
                  <a:pt x="620348" y="194309"/>
                </a:lnTo>
                <a:lnTo>
                  <a:pt x="615590" y="208279"/>
                </a:lnTo>
                <a:lnTo>
                  <a:pt x="611611" y="226059"/>
                </a:lnTo>
                <a:lnTo>
                  <a:pt x="608543" y="242569"/>
                </a:lnTo>
                <a:lnTo>
                  <a:pt x="605178" y="257809"/>
                </a:lnTo>
                <a:lnTo>
                  <a:pt x="589253" y="332739"/>
                </a:lnTo>
                <a:lnTo>
                  <a:pt x="575772" y="378459"/>
                </a:lnTo>
                <a:lnTo>
                  <a:pt x="558017" y="394969"/>
                </a:lnTo>
                <a:lnTo>
                  <a:pt x="547594" y="397509"/>
                </a:lnTo>
                <a:close/>
              </a:path>
              <a:path w="1100455" h="933450">
                <a:moveTo>
                  <a:pt x="203903" y="220979"/>
                </a:moveTo>
                <a:lnTo>
                  <a:pt x="138128" y="220979"/>
                </a:lnTo>
                <a:lnTo>
                  <a:pt x="133229" y="199389"/>
                </a:lnTo>
                <a:lnTo>
                  <a:pt x="127716" y="153669"/>
                </a:lnTo>
                <a:lnTo>
                  <a:pt x="127580" y="143509"/>
                </a:lnTo>
                <a:lnTo>
                  <a:pt x="127471" y="129539"/>
                </a:lnTo>
                <a:lnTo>
                  <a:pt x="127716" y="124459"/>
                </a:lnTo>
                <a:lnTo>
                  <a:pt x="147620" y="83819"/>
                </a:lnTo>
                <a:lnTo>
                  <a:pt x="159259" y="73659"/>
                </a:lnTo>
                <a:lnTo>
                  <a:pt x="170592" y="64769"/>
                </a:lnTo>
                <a:lnTo>
                  <a:pt x="181311" y="59689"/>
                </a:lnTo>
                <a:lnTo>
                  <a:pt x="192030" y="55879"/>
                </a:lnTo>
                <a:lnTo>
                  <a:pt x="207034" y="52069"/>
                </a:lnTo>
                <a:lnTo>
                  <a:pt x="224800" y="52069"/>
                </a:lnTo>
                <a:lnTo>
                  <a:pt x="267982" y="68579"/>
                </a:lnTo>
                <a:lnTo>
                  <a:pt x="296467" y="96519"/>
                </a:lnTo>
                <a:lnTo>
                  <a:pt x="300855" y="102869"/>
                </a:lnTo>
                <a:lnTo>
                  <a:pt x="215911" y="102869"/>
                </a:lnTo>
                <a:lnTo>
                  <a:pt x="208261" y="106679"/>
                </a:lnTo>
                <a:lnTo>
                  <a:pt x="202442" y="111759"/>
                </a:lnTo>
                <a:lnTo>
                  <a:pt x="197849" y="115569"/>
                </a:lnTo>
                <a:lnTo>
                  <a:pt x="192643" y="126999"/>
                </a:lnTo>
                <a:lnTo>
                  <a:pt x="192030" y="132079"/>
                </a:lnTo>
                <a:lnTo>
                  <a:pt x="192030" y="147319"/>
                </a:lnTo>
                <a:lnTo>
                  <a:pt x="195394" y="179069"/>
                </a:lnTo>
                <a:lnTo>
                  <a:pt x="203903" y="220979"/>
                </a:lnTo>
                <a:close/>
              </a:path>
              <a:path w="1100455" h="933450">
                <a:moveTo>
                  <a:pt x="620348" y="194309"/>
                </a:moveTo>
                <a:lnTo>
                  <a:pt x="553107" y="194309"/>
                </a:lnTo>
                <a:lnTo>
                  <a:pt x="557403" y="180339"/>
                </a:lnTo>
                <a:lnTo>
                  <a:pt x="577306" y="143509"/>
                </a:lnTo>
                <a:lnTo>
                  <a:pt x="622637" y="109219"/>
                </a:lnTo>
                <a:lnTo>
                  <a:pt x="650815" y="102869"/>
                </a:lnTo>
                <a:lnTo>
                  <a:pt x="657238" y="101599"/>
                </a:lnTo>
                <a:lnTo>
                  <a:pt x="668263" y="101599"/>
                </a:lnTo>
                <a:lnTo>
                  <a:pt x="689394" y="105409"/>
                </a:lnTo>
                <a:lnTo>
                  <a:pt x="725847" y="121919"/>
                </a:lnTo>
                <a:lnTo>
                  <a:pt x="750195" y="152399"/>
                </a:lnTo>
                <a:lnTo>
                  <a:pt x="657852" y="152399"/>
                </a:lnTo>
                <a:lnTo>
                  <a:pt x="649281" y="154939"/>
                </a:lnTo>
                <a:lnTo>
                  <a:pt x="641620" y="160019"/>
                </a:lnTo>
                <a:lnTo>
                  <a:pt x="634572" y="166369"/>
                </a:lnTo>
                <a:lnTo>
                  <a:pt x="628457" y="175259"/>
                </a:lnTo>
                <a:lnTo>
                  <a:pt x="622944" y="186689"/>
                </a:lnTo>
                <a:lnTo>
                  <a:pt x="620348" y="194309"/>
                </a:lnTo>
                <a:close/>
              </a:path>
              <a:path w="1100455" h="933450">
                <a:moveTo>
                  <a:pt x="381605" y="417829"/>
                </a:moveTo>
                <a:lnTo>
                  <a:pt x="277781" y="196849"/>
                </a:lnTo>
                <a:lnTo>
                  <a:pt x="270733" y="176529"/>
                </a:lnTo>
                <a:lnTo>
                  <a:pt x="254808" y="143509"/>
                </a:lnTo>
                <a:lnTo>
                  <a:pt x="242259" y="124459"/>
                </a:lnTo>
                <a:lnTo>
                  <a:pt x="234598" y="114299"/>
                </a:lnTo>
                <a:lnTo>
                  <a:pt x="227244" y="106679"/>
                </a:lnTo>
                <a:lnTo>
                  <a:pt x="220515" y="102869"/>
                </a:lnTo>
                <a:lnTo>
                  <a:pt x="300855" y="102869"/>
                </a:lnTo>
                <a:lnTo>
                  <a:pt x="320656" y="135889"/>
                </a:lnTo>
                <a:lnTo>
                  <a:pt x="339957" y="182879"/>
                </a:lnTo>
                <a:lnTo>
                  <a:pt x="354347" y="222249"/>
                </a:lnTo>
                <a:lnTo>
                  <a:pt x="419072" y="222249"/>
                </a:lnTo>
                <a:lnTo>
                  <a:pt x="414989" y="392429"/>
                </a:lnTo>
                <a:lnTo>
                  <a:pt x="392324" y="416559"/>
                </a:lnTo>
                <a:lnTo>
                  <a:pt x="381605" y="417829"/>
                </a:lnTo>
                <a:close/>
              </a:path>
              <a:path w="1100455" h="933450">
                <a:moveTo>
                  <a:pt x="772394" y="563879"/>
                </a:moveTo>
                <a:lnTo>
                  <a:pt x="765654" y="563879"/>
                </a:lnTo>
                <a:lnTo>
                  <a:pt x="760141" y="562609"/>
                </a:lnTo>
                <a:lnTo>
                  <a:pt x="749729" y="561339"/>
                </a:lnTo>
                <a:lnTo>
                  <a:pt x="703796" y="534669"/>
                </a:lnTo>
                <a:lnTo>
                  <a:pt x="682051" y="501649"/>
                </a:lnTo>
                <a:lnTo>
                  <a:pt x="668263" y="463549"/>
                </a:lnTo>
                <a:lnTo>
                  <a:pt x="663978" y="445769"/>
                </a:lnTo>
                <a:lnTo>
                  <a:pt x="663978" y="429259"/>
                </a:lnTo>
                <a:lnTo>
                  <a:pt x="668263" y="405129"/>
                </a:lnTo>
                <a:lnTo>
                  <a:pt x="672856" y="391159"/>
                </a:lnTo>
                <a:lnTo>
                  <a:pt x="676845" y="378459"/>
                </a:lnTo>
                <a:lnTo>
                  <a:pt x="684495" y="328929"/>
                </a:lnTo>
                <a:lnTo>
                  <a:pt x="692463" y="256539"/>
                </a:lnTo>
                <a:lnTo>
                  <a:pt x="695751" y="210819"/>
                </a:lnTo>
                <a:lnTo>
                  <a:pt x="695828" y="193039"/>
                </a:lnTo>
                <a:lnTo>
                  <a:pt x="693384" y="177799"/>
                </a:lnTo>
                <a:lnTo>
                  <a:pt x="687257" y="165099"/>
                </a:lnTo>
                <a:lnTo>
                  <a:pt x="682051" y="158749"/>
                </a:lnTo>
                <a:lnTo>
                  <a:pt x="678369" y="156209"/>
                </a:lnTo>
                <a:lnTo>
                  <a:pt x="668263" y="152399"/>
                </a:lnTo>
                <a:lnTo>
                  <a:pt x="750195" y="152399"/>
                </a:lnTo>
                <a:lnTo>
                  <a:pt x="753412" y="158749"/>
                </a:lnTo>
                <a:lnTo>
                  <a:pt x="757390" y="170179"/>
                </a:lnTo>
                <a:lnTo>
                  <a:pt x="760448" y="189229"/>
                </a:lnTo>
                <a:lnTo>
                  <a:pt x="760334" y="213359"/>
                </a:lnTo>
                <a:lnTo>
                  <a:pt x="759538" y="222249"/>
                </a:lnTo>
                <a:lnTo>
                  <a:pt x="756777" y="259079"/>
                </a:lnTo>
                <a:lnTo>
                  <a:pt x="748819" y="334009"/>
                </a:lnTo>
                <a:lnTo>
                  <a:pt x="743602" y="370839"/>
                </a:lnTo>
                <a:lnTo>
                  <a:pt x="740545" y="387349"/>
                </a:lnTo>
                <a:lnTo>
                  <a:pt x="731974" y="414019"/>
                </a:lnTo>
                <a:lnTo>
                  <a:pt x="728598" y="430529"/>
                </a:lnTo>
                <a:lnTo>
                  <a:pt x="744830" y="487679"/>
                </a:lnTo>
                <a:lnTo>
                  <a:pt x="767495" y="513079"/>
                </a:lnTo>
                <a:lnTo>
                  <a:pt x="1073063" y="513079"/>
                </a:lnTo>
                <a:lnTo>
                  <a:pt x="1079888" y="519429"/>
                </a:lnTo>
                <a:lnTo>
                  <a:pt x="926448" y="519429"/>
                </a:lnTo>
                <a:lnTo>
                  <a:pt x="899804" y="523239"/>
                </a:lnTo>
                <a:lnTo>
                  <a:pt x="885403" y="527049"/>
                </a:lnTo>
                <a:lnTo>
                  <a:pt x="873774" y="529589"/>
                </a:lnTo>
                <a:lnTo>
                  <a:pt x="851416" y="537209"/>
                </a:lnTo>
                <a:lnTo>
                  <a:pt x="840697" y="542289"/>
                </a:lnTo>
                <a:lnTo>
                  <a:pt x="827216" y="547369"/>
                </a:lnTo>
                <a:lnTo>
                  <a:pt x="809143" y="554989"/>
                </a:lnTo>
                <a:lnTo>
                  <a:pt x="800879" y="557529"/>
                </a:lnTo>
                <a:lnTo>
                  <a:pt x="784955" y="561339"/>
                </a:lnTo>
                <a:lnTo>
                  <a:pt x="772394" y="563879"/>
                </a:lnTo>
                <a:close/>
              </a:path>
              <a:path w="1100455" h="933450">
                <a:moveTo>
                  <a:pt x="561995" y="933449"/>
                </a:moveTo>
                <a:lnTo>
                  <a:pt x="549128" y="933449"/>
                </a:lnTo>
                <a:lnTo>
                  <a:pt x="371806" y="929639"/>
                </a:lnTo>
                <a:lnTo>
                  <a:pt x="317598" y="918209"/>
                </a:lnTo>
                <a:lnTo>
                  <a:pt x="283294" y="896619"/>
                </a:lnTo>
                <a:lnTo>
                  <a:pt x="254502" y="849629"/>
                </a:lnTo>
                <a:lnTo>
                  <a:pt x="253285" y="840739"/>
                </a:lnTo>
                <a:lnTo>
                  <a:pt x="251751" y="830579"/>
                </a:lnTo>
                <a:lnTo>
                  <a:pt x="231836" y="782319"/>
                </a:lnTo>
                <a:lnTo>
                  <a:pt x="206113" y="758189"/>
                </a:lnTo>
                <a:lnTo>
                  <a:pt x="198770" y="751839"/>
                </a:lnTo>
                <a:lnTo>
                  <a:pt x="184675" y="739139"/>
                </a:lnTo>
                <a:lnTo>
                  <a:pt x="178242" y="731519"/>
                </a:lnTo>
                <a:lnTo>
                  <a:pt x="170285" y="722629"/>
                </a:lnTo>
                <a:lnTo>
                  <a:pt x="147927" y="681989"/>
                </a:lnTo>
                <a:lnTo>
                  <a:pt x="136901" y="640079"/>
                </a:lnTo>
                <a:lnTo>
                  <a:pt x="133063" y="589279"/>
                </a:lnTo>
                <a:lnTo>
                  <a:pt x="132990" y="580389"/>
                </a:lnTo>
                <a:lnTo>
                  <a:pt x="133110" y="571499"/>
                </a:lnTo>
                <a:lnTo>
                  <a:pt x="133229" y="553719"/>
                </a:lnTo>
                <a:lnTo>
                  <a:pt x="122510" y="504189"/>
                </a:lnTo>
                <a:lnTo>
                  <a:pt x="90343" y="450849"/>
                </a:lnTo>
                <a:lnTo>
                  <a:pt x="77794" y="434339"/>
                </a:lnTo>
                <a:lnTo>
                  <a:pt x="52070" y="398779"/>
                </a:lnTo>
                <a:lnTo>
                  <a:pt x="29098" y="363219"/>
                </a:lnTo>
                <a:lnTo>
                  <a:pt x="7967" y="320039"/>
                </a:lnTo>
                <a:lnTo>
                  <a:pt x="0" y="280669"/>
                </a:lnTo>
                <a:lnTo>
                  <a:pt x="0" y="275589"/>
                </a:lnTo>
                <a:lnTo>
                  <a:pt x="14697" y="238759"/>
                </a:lnTo>
                <a:lnTo>
                  <a:pt x="47160" y="217169"/>
                </a:lnTo>
                <a:lnTo>
                  <a:pt x="80544" y="209549"/>
                </a:lnTo>
                <a:lnTo>
                  <a:pt x="97697" y="210819"/>
                </a:lnTo>
                <a:lnTo>
                  <a:pt x="114542" y="213359"/>
                </a:lnTo>
                <a:lnTo>
                  <a:pt x="130774" y="218439"/>
                </a:lnTo>
                <a:lnTo>
                  <a:pt x="138128" y="220979"/>
                </a:lnTo>
                <a:lnTo>
                  <a:pt x="203903" y="220979"/>
                </a:lnTo>
                <a:lnTo>
                  <a:pt x="205193" y="227329"/>
                </a:lnTo>
                <a:lnTo>
                  <a:pt x="213774" y="259079"/>
                </a:lnTo>
                <a:lnTo>
                  <a:pt x="214102" y="260349"/>
                </a:lnTo>
                <a:lnTo>
                  <a:pt x="82693" y="260349"/>
                </a:lnTo>
                <a:lnTo>
                  <a:pt x="78407" y="261619"/>
                </a:lnTo>
                <a:lnTo>
                  <a:pt x="71360" y="264159"/>
                </a:lnTo>
                <a:lnTo>
                  <a:pt x="68598" y="267969"/>
                </a:lnTo>
                <a:lnTo>
                  <a:pt x="67075" y="269239"/>
                </a:lnTo>
                <a:lnTo>
                  <a:pt x="64927" y="275589"/>
                </a:lnTo>
                <a:lnTo>
                  <a:pt x="64619" y="284479"/>
                </a:lnTo>
                <a:lnTo>
                  <a:pt x="66768" y="295909"/>
                </a:lnTo>
                <a:lnTo>
                  <a:pt x="93105" y="350519"/>
                </a:lnTo>
                <a:lnTo>
                  <a:pt x="133832" y="408939"/>
                </a:lnTo>
                <a:lnTo>
                  <a:pt x="147006" y="426719"/>
                </a:lnTo>
                <a:lnTo>
                  <a:pt x="169978" y="461009"/>
                </a:lnTo>
                <a:lnTo>
                  <a:pt x="190188" y="506729"/>
                </a:lnTo>
                <a:lnTo>
                  <a:pt x="197543" y="548639"/>
                </a:lnTo>
                <a:lnTo>
                  <a:pt x="197815" y="558799"/>
                </a:lnTo>
                <a:lnTo>
                  <a:pt x="197706" y="572769"/>
                </a:lnTo>
                <a:lnTo>
                  <a:pt x="197584" y="580389"/>
                </a:lnTo>
                <a:lnTo>
                  <a:pt x="197648" y="585469"/>
                </a:lnTo>
                <a:lnTo>
                  <a:pt x="203669" y="647699"/>
                </a:lnTo>
                <a:lnTo>
                  <a:pt x="225721" y="695959"/>
                </a:lnTo>
                <a:lnTo>
                  <a:pt x="253285" y="723899"/>
                </a:lnTo>
                <a:lnTo>
                  <a:pt x="266755" y="734059"/>
                </a:lnTo>
                <a:lnTo>
                  <a:pt x="278701" y="746759"/>
                </a:lnTo>
                <a:lnTo>
                  <a:pt x="309323" y="797559"/>
                </a:lnTo>
                <a:lnTo>
                  <a:pt x="317598" y="835659"/>
                </a:lnTo>
                <a:lnTo>
                  <a:pt x="318212" y="840739"/>
                </a:lnTo>
                <a:lnTo>
                  <a:pt x="321270" y="848359"/>
                </a:lnTo>
                <a:lnTo>
                  <a:pt x="357712" y="876299"/>
                </a:lnTo>
                <a:lnTo>
                  <a:pt x="368431" y="878839"/>
                </a:lnTo>
                <a:lnTo>
                  <a:pt x="373944" y="878839"/>
                </a:lnTo>
                <a:lnTo>
                  <a:pt x="550969" y="882649"/>
                </a:lnTo>
                <a:lnTo>
                  <a:pt x="662212" y="882649"/>
                </a:lnTo>
                <a:lnTo>
                  <a:pt x="661534" y="883919"/>
                </a:lnTo>
                <a:lnTo>
                  <a:pt x="647439" y="899159"/>
                </a:lnTo>
                <a:lnTo>
                  <a:pt x="630287" y="911859"/>
                </a:lnTo>
                <a:lnTo>
                  <a:pt x="609770" y="922019"/>
                </a:lnTo>
                <a:lnTo>
                  <a:pt x="586798" y="929639"/>
                </a:lnTo>
                <a:lnTo>
                  <a:pt x="561995" y="933449"/>
                </a:lnTo>
                <a:close/>
              </a:path>
              <a:path w="1100455" h="933450">
                <a:moveTo>
                  <a:pt x="239497" y="410209"/>
                </a:moveTo>
                <a:lnTo>
                  <a:pt x="227244" y="410209"/>
                </a:lnTo>
                <a:lnTo>
                  <a:pt x="215604" y="408939"/>
                </a:lnTo>
                <a:lnTo>
                  <a:pt x="186824" y="375919"/>
                </a:lnTo>
                <a:lnTo>
                  <a:pt x="182538" y="368299"/>
                </a:lnTo>
                <a:lnTo>
                  <a:pt x="173957" y="354329"/>
                </a:lnTo>
                <a:lnTo>
                  <a:pt x="161089" y="334009"/>
                </a:lnTo>
                <a:lnTo>
                  <a:pt x="147620" y="312419"/>
                </a:lnTo>
                <a:lnTo>
                  <a:pt x="139345" y="299719"/>
                </a:lnTo>
                <a:lnTo>
                  <a:pt x="112701" y="269239"/>
                </a:lnTo>
                <a:lnTo>
                  <a:pt x="88819" y="260349"/>
                </a:lnTo>
                <a:lnTo>
                  <a:pt x="214102" y="260349"/>
                </a:lnTo>
                <a:lnTo>
                  <a:pt x="231234" y="322579"/>
                </a:lnTo>
                <a:lnTo>
                  <a:pt x="258491" y="374649"/>
                </a:lnTo>
                <a:lnTo>
                  <a:pt x="261242" y="378459"/>
                </a:lnTo>
                <a:lnTo>
                  <a:pt x="262163" y="388619"/>
                </a:lnTo>
                <a:lnTo>
                  <a:pt x="258491" y="397509"/>
                </a:lnTo>
                <a:lnTo>
                  <a:pt x="250523" y="405129"/>
                </a:lnTo>
                <a:lnTo>
                  <a:pt x="245317" y="407669"/>
                </a:lnTo>
                <a:lnTo>
                  <a:pt x="239497" y="410209"/>
                </a:lnTo>
                <a:close/>
              </a:path>
              <a:path w="1100455" h="933450">
                <a:moveTo>
                  <a:pt x="1073063" y="513079"/>
                </a:moveTo>
                <a:lnTo>
                  <a:pt x="767495" y="513079"/>
                </a:lnTo>
                <a:lnTo>
                  <a:pt x="775156" y="511809"/>
                </a:lnTo>
                <a:lnTo>
                  <a:pt x="781886" y="509269"/>
                </a:lnTo>
                <a:lnTo>
                  <a:pt x="809757" y="497839"/>
                </a:lnTo>
                <a:lnTo>
                  <a:pt x="823545" y="491489"/>
                </a:lnTo>
                <a:lnTo>
                  <a:pt x="852326" y="482599"/>
                </a:lnTo>
                <a:lnTo>
                  <a:pt x="867648" y="478789"/>
                </a:lnTo>
                <a:lnTo>
                  <a:pt x="886631" y="474979"/>
                </a:lnTo>
                <a:lnTo>
                  <a:pt x="922777" y="469899"/>
                </a:lnTo>
                <a:lnTo>
                  <a:pt x="956150" y="468629"/>
                </a:lnTo>
                <a:lnTo>
                  <a:pt x="986783" y="471169"/>
                </a:lnTo>
                <a:lnTo>
                  <a:pt x="1010062" y="477519"/>
                </a:lnTo>
                <a:lnTo>
                  <a:pt x="1028738" y="483869"/>
                </a:lnTo>
                <a:lnTo>
                  <a:pt x="1047425" y="494029"/>
                </a:lnTo>
                <a:lnTo>
                  <a:pt x="1064873" y="505459"/>
                </a:lnTo>
                <a:lnTo>
                  <a:pt x="1073063" y="513079"/>
                </a:lnTo>
                <a:close/>
              </a:path>
              <a:path w="1100455" h="933450">
                <a:moveTo>
                  <a:pt x="662212" y="882649"/>
                </a:moveTo>
                <a:lnTo>
                  <a:pt x="557403" y="882649"/>
                </a:lnTo>
                <a:lnTo>
                  <a:pt x="569338" y="881379"/>
                </a:lnTo>
                <a:lnTo>
                  <a:pt x="580068" y="877569"/>
                </a:lnTo>
                <a:lnTo>
                  <a:pt x="609770" y="849629"/>
                </a:lnTo>
                <a:lnTo>
                  <a:pt x="612225" y="840739"/>
                </a:lnTo>
                <a:lnTo>
                  <a:pt x="612225" y="802639"/>
                </a:lnTo>
                <a:lnTo>
                  <a:pt x="614362" y="789939"/>
                </a:lnTo>
                <a:lnTo>
                  <a:pt x="618341" y="781049"/>
                </a:lnTo>
                <a:lnTo>
                  <a:pt x="621716" y="777239"/>
                </a:lnTo>
                <a:lnTo>
                  <a:pt x="625695" y="772159"/>
                </a:lnTo>
                <a:lnTo>
                  <a:pt x="635186" y="765809"/>
                </a:lnTo>
                <a:lnTo>
                  <a:pt x="650201" y="759459"/>
                </a:lnTo>
                <a:lnTo>
                  <a:pt x="658772" y="755649"/>
                </a:lnTo>
                <a:lnTo>
                  <a:pt x="661534" y="755649"/>
                </a:lnTo>
                <a:lnTo>
                  <a:pt x="672253" y="751839"/>
                </a:lnTo>
                <a:lnTo>
                  <a:pt x="691543" y="740409"/>
                </a:lnTo>
                <a:lnTo>
                  <a:pt x="708388" y="727709"/>
                </a:lnTo>
                <a:lnTo>
                  <a:pt x="724313" y="711199"/>
                </a:lnTo>
                <a:lnTo>
                  <a:pt x="732577" y="703579"/>
                </a:lnTo>
                <a:lnTo>
                  <a:pt x="760755" y="674369"/>
                </a:lnTo>
                <a:lnTo>
                  <a:pt x="807006" y="634999"/>
                </a:lnTo>
                <a:lnTo>
                  <a:pt x="851723" y="609599"/>
                </a:lnTo>
                <a:lnTo>
                  <a:pt x="900418" y="589279"/>
                </a:lnTo>
                <a:lnTo>
                  <a:pt x="938088" y="579119"/>
                </a:lnTo>
                <a:lnTo>
                  <a:pt x="961060" y="577849"/>
                </a:lnTo>
                <a:lnTo>
                  <a:pt x="994740" y="577849"/>
                </a:lnTo>
                <a:lnTo>
                  <a:pt x="1021384" y="575309"/>
                </a:lnTo>
                <a:lnTo>
                  <a:pt x="1030579" y="572769"/>
                </a:lnTo>
                <a:lnTo>
                  <a:pt x="1034251" y="571499"/>
                </a:lnTo>
                <a:lnTo>
                  <a:pt x="1034865" y="570229"/>
                </a:lnTo>
                <a:lnTo>
                  <a:pt x="1035478" y="566419"/>
                </a:lnTo>
                <a:lnTo>
                  <a:pt x="1034251" y="558799"/>
                </a:lnTo>
                <a:lnTo>
                  <a:pt x="990761" y="525779"/>
                </a:lnTo>
                <a:lnTo>
                  <a:pt x="950637" y="519429"/>
                </a:lnTo>
                <a:lnTo>
                  <a:pt x="1079888" y="519429"/>
                </a:lnTo>
                <a:lnTo>
                  <a:pt x="1091528" y="535939"/>
                </a:lnTo>
                <a:lnTo>
                  <a:pt x="1097336" y="548639"/>
                </a:lnTo>
                <a:lnTo>
                  <a:pt x="1099485" y="557529"/>
                </a:lnTo>
                <a:lnTo>
                  <a:pt x="1100098" y="566419"/>
                </a:lnTo>
                <a:lnTo>
                  <a:pt x="1099178" y="575309"/>
                </a:lnTo>
                <a:lnTo>
                  <a:pt x="1072534" y="612139"/>
                </a:lnTo>
                <a:lnTo>
                  <a:pt x="1020781" y="626109"/>
                </a:lnTo>
                <a:lnTo>
                  <a:pt x="993819" y="628649"/>
                </a:lnTo>
                <a:lnTo>
                  <a:pt x="966869" y="628649"/>
                </a:lnTo>
                <a:lnTo>
                  <a:pt x="946352" y="629919"/>
                </a:lnTo>
                <a:lnTo>
                  <a:pt x="939918" y="629919"/>
                </a:lnTo>
                <a:lnTo>
                  <a:pt x="926141" y="634999"/>
                </a:lnTo>
                <a:lnTo>
                  <a:pt x="899191" y="646429"/>
                </a:lnTo>
                <a:lnTo>
                  <a:pt x="886017" y="651509"/>
                </a:lnTo>
                <a:lnTo>
                  <a:pt x="848961" y="673099"/>
                </a:lnTo>
                <a:lnTo>
                  <a:pt x="810064" y="707389"/>
                </a:lnTo>
                <a:lnTo>
                  <a:pt x="774850" y="742949"/>
                </a:lnTo>
                <a:lnTo>
                  <a:pt x="754628" y="761999"/>
                </a:lnTo>
                <a:lnTo>
                  <a:pt x="709922" y="792479"/>
                </a:lnTo>
                <a:lnTo>
                  <a:pt x="685416" y="802639"/>
                </a:lnTo>
                <a:lnTo>
                  <a:pt x="682051" y="803909"/>
                </a:lnTo>
                <a:lnTo>
                  <a:pt x="679596" y="803909"/>
                </a:lnTo>
                <a:lnTo>
                  <a:pt x="676845" y="805179"/>
                </a:lnTo>
                <a:lnTo>
                  <a:pt x="676845" y="836929"/>
                </a:lnTo>
                <a:lnTo>
                  <a:pt x="676231" y="847089"/>
                </a:lnTo>
                <a:lnTo>
                  <a:pt x="671025" y="866139"/>
                </a:lnTo>
                <a:lnTo>
                  <a:pt x="662212" y="882649"/>
                </a:lnTo>
                <a:close/>
              </a:path>
            </a:pathLst>
          </a:custGeom>
          <a:solidFill>
            <a:srgbClr val="FF4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77200" y="3003270"/>
            <a:ext cx="3211195" cy="30480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b="1" dirty="0">
                <a:solidFill>
                  <a:srgbClr val="080808"/>
                </a:solidFill>
                <a:latin typeface="Gill Sans MT"/>
                <a:cs typeface="Gill Sans MT"/>
              </a:rPr>
              <a:t>Less</a:t>
            </a:r>
            <a:r>
              <a:rPr sz="2000" b="1" spc="1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65" dirty="0">
                <a:solidFill>
                  <a:srgbClr val="080808"/>
                </a:solidFill>
                <a:latin typeface="Gill Sans MT"/>
                <a:cs typeface="Gill Sans MT"/>
              </a:rPr>
              <a:t>than</a:t>
            </a:r>
            <a:r>
              <a:rPr sz="2000" b="1" spc="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080808"/>
                </a:solidFill>
                <a:latin typeface="Gill Sans MT"/>
                <a:cs typeface="Gill Sans MT"/>
              </a:rPr>
              <a:t>40%</a:t>
            </a:r>
            <a:r>
              <a:rPr sz="2000" b="1" spc="1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080808"/>
                </a:solidFill>
                <a:latin typeface="Gill Sans MT"/>
                <a:cs typeface="Gill Sans MT"/>
              </a:rPr>
              <a:t>of</a:t>
            </a:r>
            <a:r>
              <a:rPr sz="2000" b="1" spc="1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10" dirty="0">
                <a:solidFill>
                  <a:srgbClr val="080808"/>
                </a:solidFill>
                <a:latin typeface="Gill Sans MT"/>
                <a:cs typeface="Gill Sans MT"/>
              </a:rPr>
              <a:t>educators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75698" y="2980410"/>
            <a:ext cx="16294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80808"/>
                </a:solidFill>
                <a:latin typeface="Gill Sans MT"/>
                <a:cs typeface="Gill Sans MT"/>
              </a:rPr>
              <a:t>have</a:t>
            </a:r>
            <a:r>
              <a:rPr sz="2000" b="1" spc="-11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75" dirty="0">
                <a:solidFill>
                  <a:srgbClr val="080808"/>
                </a:solidFill>
                <a:latin typeface="Gill Sans MT"/>
                <a:cs typeface="Gill Sans MT"/>
              </a:rPr>
              <a:t>common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4500" y="3285209"/>
            <a:ext cx="54813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80808"/>
                </a:solidFill>
                <a:latin typeface="Gill Sans MT"/>
                <a:cs typeface="Gill Sans MT"/>
              </a:rPr>
              <a:t>language</a:t>
            </a:r>
            <a:r>
              <a:rPr sz="2000" b="1" spc="-6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20" dirty="0">
                <a:solidFill>
                  <a:srgbClr val="080808"/>
                </a:solidFill>
                <a:latin typeface="Gill Sans MT"/>
                <a:cs typeface="Gill Sans MT"/>
              </a:rPr>
              <a:t>and</a:t>
            </a:r>
            <a:r>
              <a:rPr sz="2000" b="1" spc="-6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35" dirty="0">
                <a:solidFill>
                  <a:srgbClr val="080808"/>
                </a:solidFill>
                <a:latin typeface="Gill Sans MT"/>
                <a:cs typeface="Gill Sans MT"/>
              </a:rPr>
              <a:t>dedicated</a:t>
            </a:r>
            <a:r>
              <a:rPr sz="2000" b="1" spc="-6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25" dirty="0">
                <a:solidFill>
                  <a:srgbClr val="080808"/>
                </a:solidFill>
                <a:latin typeface="Gill Sans MT"/>
                <a:cs typeface="Gill Sans MT"/>
              </a:rPr>
              <a:t>practices</a:t>
            </a:r>
            <a:r>
              <a:rPr sz="2000" b="1" spc="-6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65" dirty="0">
                <a:solidFill>
                  <a:srgbClr val="080808"/>
                </a:solidFill>
                <a:latin typeface="Gill Sans MT"/>
                <a:cs typeface="Gill Sans MT"/>
              </a:rPr>
              <a:t>they </a:t>
            </a:r>
            <a:r>
              <a:rPr sz="2000" b="1" dirty="0">
                <a:solidFill>
                  <a:srgbClr val="080808"/>
                </a:solidFill>
                <a:latin typeface="Gill Sans MT"/>
                <a:cs typeface="Gill Sans MT"/>
              </a:rPr>
              <a:t>use</a:t>
            </a:r>
            <a:r>
              <a:rPr sz="2000" b="1" spc="-6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25" dirty="0">
                <a:solidFill>
                  <a:srgbClr val="080808"/>
                </a:solidFill>
                <a:latin typeface="Gill Sans MT"/>
                <a:cs typeface="Gill Sans MT"/>
              </a:rPr>
              <a:t>to </a:t>
            </a:r>
            <a:r>
              <a:rPr sz="2000" b="1" spc="-50" dirty="0">
                <a:solidFill>
                  <a:srgbClr val="080808"/>
                </a:solidFill>
                <a:latin typeface="Gill Sans MT"/>
                <a:cs typeface="Gill Sans MT"/>
              </a:rPr>
              <a:t>intentionally</a:t>
            </a:r>
            <a:r>
              <a:rPr sz="2000" b="1" spc="-4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75" dirty="0">
                <a:solidFill>
                  <a:srgbClr val="080808"/>
                </a:solidFill>
                <a:latin typeface="Gill Sans MT"/>
                <a:cs typeface="Gill Sans MT"/>
              </a:rPr>
              <a:t>maintain</a:t>
            </a:r>
            <a:r>
              <a:rPr sz="2000" b="1" spc="-4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40" dirty="0">
                <a:solidFill>
                  <a:srgbClr val="080808"/>
                </a:solidFill>
                <a:latin typeface="Gill Sans MT"/>
                <a:cs typeface="Gill Sans MT"/>
              </a:rPr>
              <a:t>healthy </a:t>
            </a:r>
            <a:r>
              <a:rPr sz="2000" b="1" spc="-30" dirty="0">
                <a:solidFill>
                  <a:srgbClr val="080808"/>
                </a:solidFill>
                <a:latin typeface="Gill Sans MT"/>
                <a:cs typeface="Gill Sans MT"/>
              </a:rPr>
              <a:t>relationships</a:t>
            </a:r>
            <a:r>
              <a:rPr sz="2000" b="1" spc="-3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20" dirty="0">
                <a:solidFill>
                  <a:srgbClr val="080808"/>
                </a:solidFill>
                <a:latin typeface="Gill Sans MT"/>
                <a:cs typeface="Gill Sans MT"/>
              </a:rPr>
              <a:t>with </a:t>
            </a:r>
            <a:r>
              <a:rPr sz="2000" b="1" dirty="0">
                <a:solidFill>
                  <a:srgbClr val="080808"/>
                </a:solidFill>
                <a:latin typeface="Gill Sans MT"/>
                <a:cs typeface="Gill Sans MT"/>
              </a:rPr>
              <a:t>all</a:t>
            </a:r>
            <a:r>
              <a:rPr sz="2000" b="1" spc="-9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10" dirty="0">
                <a:solidFill>
                  <a:srgbClr val="080808"/>
                </a:solidFill>
                <a:latin typeface="Gill Sans MT"/>
                <a:cs typeface="Gill Sans MT"/>
              </a:rPr>
              <a:t>students</a:t>
            </a:r>
            <a:r>
              <a:rPr sz="900" spc="-10" dirty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733800" y="39796"/>
            <a:ext cx="487064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Relationship</a:t>
            </a:r>
            <a:r>
              <a:rPr lang="en-US" sz="3000" spc="-10" dirty="0"/>
              <a:t> Visuals </a:t>
            </a:r>
            <a:endParaRPr sz="3000" dirty="0"/>
          </a:p>
        </p:txBody>
      </p:sp>
      <p:grpSp>
        <p:nvGrpSpPr>
          <p:cNvPr id="2" name="object 2" descr="Grade 5 EMR Pride Tracking form "/>
          <p:cNvGrpSpPr/>
          <p:nvPr/>
        </p:nvGrpSpPr>
        <p:grpSpPr>
          <a:xfrm>
            <a:off x="1492987" y="1166017"/>
            <a:ext cx="5548630" cy="2689225"/>
            <a:chOff x="1492987" y="1166017"/>
            <a:chExt cx="5548630" cy="2689225"/>
          </a:xfrm>
        </p:grpSpPr>
        <p:pic>
          <p:nvPicPr>
            <p:cNvPr id="3" name="object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1087" y="1204117"/>
              <a:ext cx="5472175" cy="2612533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12037" y="1185067"/>
              <a:ext cx="5510530" cy="2651125"/>
            </a:xfrm>
            <a:custGeom>
              <a:avLst/>
              <a:gdLst/>
              <a:ahLst/>
              <a:cxnLst/>
              <a:rect l="l" t="t" r="r" b="b"/>
              <a:pathLst>
                <a:path w="5510530" h="2651125">
                  <a:moveTo>
                    <a:pt x="0" y="0"/>
                  </a:moveTo>
                  <a:lnTo>
                    <a:pt x="5510275" y="0"/>
                  </a:lnTo>
                  <a:lnTo>
                    <a:pt x="5510275" y="2650633"/>
                  </a:lnTo>
                  <a:lnTo>
                    <a:pt x="0" y="2650633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CFF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2970" y="658361"/>
            <a:ext cx="6751320" cy="19050"/>
          </a:xfrm>
          <a:custGeom>
            <a:avLst/>
            <a:gdLst/>
            <a:ahLst/>
            <a:cxnLst/>
            <a:rect l="l" t="t" r="r" b="b"/>
            <a:pathLst>
              <a:path w="6751320" h="19050">
                <a:moveTo>
                  <a:pt x="3375367" y="19044"/>
                </a:moveTo>
                <a:lnTo>
                  <a:pt x="1687683" y="16763"/>
                </a:lnTo>
                <a:lnTo>
                  <a:pt x="844211" y="14483"/>
                </a:lnTo>
                <a:lnTo>
                  <a:pt x="0" y="9923"/>
                </a:lnTo>
                <a:lnTo>
                  <a:pt x="844211" y="5331"/>
                </a:lnTo>
                <a:lnTo>
                  <a:pt x="1687683" y="2312"/>
                </a:lnTo>
                <a:lnTo>
                  <a:pt x="3375367" y="0"/>
                </a:lnTo>
                <a:lnTo>
                  <a:pt x="5063052" y="2312"/>
                </a:lnTo>
                <a:lnTo>
                  <a:pt x="5907263" y="5331"/>
                </a:lnTo>
                <a:lnTo>
                  <a:pt x="6750735" y="9923"/>
                </a:lnTo>
                <a:lnTo>
                  <a:pt x="5907263" y="14483"/>
                </a:lnTo>
                <a:lnTo>
                  <a:pt x="5063052" y="16763"/>
                </a:lnTo>
                <a:lnTo>
                  <a:pt x="3375367" y="19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" y="840369"/>
            <a:ext cx="9144000" cy="4303395"/>
            <a:chOff x="3" y="840369"/>
            <a:chExt cx="9144000" cy="4303395"/>
          </a:xfrm>
        </p:grpSpPr>
        <p:pic>
          <p:nvPicPr>
            <p:cNvPr id="8" name="object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" y="4171581"/>
              <a:ext cx="9143958" cy="971992"/>
            </a:xfrm>
            <a:prstGeom prst="rect">
              <a:avLst/>
            </a:prstGeom>
          </p:spPr>
        </p:pic>
        <p:pic>
          <p:nvPicPr>
            <p:cNvPr id="9" name="object 9" descr="Paper printout of Morning check-in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00" y="2368573"/>
              <a:ext cx="2138024" cy="26656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17003" y="4132923"/>
              <a:ext cx="1826895" cy="490855"/>
            </a:xfrm>
            <a:custGeom>
              <a:avLst/>
              <a:gdLst/>
              <a:ahLst/>
              <a:cxnLst/>
              <a:rect l="l" t="t" r="r" b="b"/>
              <a:pathLst>
                <a:path w="1826895" h="490854">
                  <a:moveTo>
                    <a:pt x="1826831" y="88417"/>
                  </a:moveTo>
                  <a:lnTo>
                    <a:pt x="10401" y="0"/>
                  </a:lnTo>
                  <a:lnTo>
                    <a:pt x="0" y="213118"/>
                  </a:lnTo>
                  <a:lnTo>
                    <a:pt x="495998" y="237261"/>
                  </a:lnTo>
                  <a:lnTo>
                    <a:pt x="485597" y="450367"/>
                  </a:lnTo>
                  <a:lnTo>
                    <a:pt x="1310043" y="490486"/>
                  </a:lnTo>
                  <a:lnTo>
                    <a:pt x="1320419" y="277393"/>
                  </a:lnTo>
                  <a:lnTo>
                    <a:pt x="1816430" y="301523"/>
                  </a:lnTo>
                  <a:lnTo>
                    <a:pt x="1826831" y="88417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054" y="2346827"/>
              <a:ext cx="2181860" cy="2709545"/>
            </a:xfrm>
            <a:custGeom>
              <a:avLst/>
              <a:gdLst/>
              <a:ahLst/>
              <a:cxnLst/>
              <a:rect l="l" t="t" r="r" b="b"/>
              <a:pathLst>
                <a:path w="2181860" h="2709545">
                  <a:moveTo>
                    <a:pt x="0" y="280019"/>
                  </a:moveTo>
                  <a:lnTo>
                    <a:pt x="1804616" y="0"/>
                  </a:lnTo>
                  <a:lnTo>
                    <a:pt x="2181515" y="2429122"/>
                  </a:lnTo>
                  <a:lnTo>
                    <a:pt x="376898" y="2709142"/>
                  </a:lnTo>
                  <a:lnTo>
                    <a:pt x="0" y="280019"/>
                  </a:lnTo>
                  <a:close/>
                </a:path>
              </a:pathLst>
            </a:custGeom>
            <a:ln w="38099">
              <a:solidFill>
                <a:srgbClr val="611B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 descr="Laketown Learning Community PRIDE form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4799" y="2958825"/>
              <a:ext cx="2481800" cy="2067125"/>
            </a:xfrm>
            <a:prstGeom prst="rect">
              <a:avLst/>
            </a:prstGeom>
          </p:spPr>
        </p:pic>
        <p:sp>
          <p:nvSpPr>
            <p:cNvPr id="12" name="object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14773" y="2938799"/>
              <a:ext cx="2522220" cy="2107565"/>
            </a:xfrm>
            <a:custGeom>
              <a:avLst/>
              <a:gdLst/>
              <a:ahLst/>
              <a:cxnLst/>
              <a:rect l="l" t="t" r="r" b="b"/>
              <a:pathLst>
                <a:path w="2522220" h="2107565">
                  <a:moveTo>
                    <a:pt x="2521851" y="127270"/>
                  </a:moveTo>
                  <a:lnTo>
                    <a:pt x="2417625" y="2107175"/>
                  </a:lnTo>
                  <a:lnTo>
                    <a:pt x="0" y="1979904"/>
                  </a:lnTo>
                  <a:lnTo>
                    <a:pt x="104226" y="0"/>
                  </a:lnTo>
                  <a:lnTo>
                    <a:pt x="2521851" y="127270"/>
                  </a:lnTo>
                  <a:close/>
                </a:path>
              </a:pathLst>
            </a:custGeom>
            <a:ln w="38099">
              <a:solidFill>
                <a:srgbClr val="FFD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274" y="3134025"/>
              <a:ext cx="2428900" cy="1857799"/>
            </a:xfrm>
            <a:prstGeom prst="rect">
              <a:avLst/>
            </a:prstGeom>
          </p:spPr>
        </p:pic>
        <p:sp>
          <p:nvSpPr>
            <p:cNvPr id="14" name="object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17224" y="3114975"/>
              <a:ext cx="2467610" cy="1896110"/>
            </a:xfrm>
            <a:custGeom>
              <a:avLst/>
              <a:gdLst/>
              <a:ahLst/>
              <a:cxnLst/>
              <a:rect l="l" t="t" r="r" b="b"/>
              <a:pathLst>
                <a:path w="2467609" h="1896110">
                  <a:moveTo>
                    <a:pt x="2467000" y="0"/>
                  </a:moveTo>
                  <a:lnTo>
                    <a:pt x="2467000" y="1895899"/>
                  </a:lnTo>
                  <a:lnTo>
                    <a:pt x="0" y="1895899"/>
                  </a:lnTo>
                  <a:lnTo>
                    <a:pt x="0" y="0"/>
                  </a:lnTo>
                  <a:lnTo>
                    <a:pt x="2467000" y="0"/>
                  </a:lnTo>
                  <a:close/>
                </a:path>
              </a:pathLst>
            </a:custGeom>
            <a:ln w="38099">
              <a:solidFill>
                <a:srgbClr val="FFD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 descr="Laketown Pride Ticket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4851" y="881514"/>
              <a:ext cx="3162048" cy="1803223"/>
            </a:xfrm>
            <a:prstGeom prst="rect">
              <a:avLst/>
            </a:prstGeom>
          </p:spPr>
        </p:pic>
        <p:sp>
          <p:nvSpPr>
            <p:cNvPr id="16" name="object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12756" y="859419"/>
              <a:ext cx="3206750" cy="1847850"/>
            </a:xfrm>
            <a:custGeom>
              <a:avLst/>
              <a:gdLst/>
              <a:ahLst/>
              <a:cxnLst/>
              <a:rect l="l" t="t" r="r" b="b"/>
              <a:pathLst>
                <a:path w="3206750" h="1847850">
                  <a:moveTo>
                    <a:pt x="234747" y="0"/>
                  </a:moveTo>
                  <a:lnTo>
                    <a:pt x="3206237" y="529144"/>
                  </a:lnTo>
                  <a:lnTo>
                    <a:pt x="2971490" y="1847412"/>
                  </a:lnTo>
                  <a:lnTo>
                    <a:pt x="0" y="1318267"/>
                  </a:lnTo>
                  <a:lnTo>
                    <a:pt x="234747" y="0"/>
                  </a:lnTo>
                  <a:close/>
                </a:path>
              </a:pathLst>
            </a:custGeom>
            <a:ln w="38099">
              <a:solidFill>
                <a:srgbClr val="611B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20000">
            <a:off x="1013856" y="4226779"/>
            <a:ext cx="18329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2100" spc="89" baseline="1984" dirty="0">
                <a:latin typeface="Century"/>
                <a:cs typeface="Century"/>
              </a:rPr>
              <a:t>Dail</a:t>
            </a:r>
            <a:r>
              <a:rPr sz="1400" spc="60" dirty="0">
                <a:latin typeface="Century"/>
                <a:cs typeface="Century"/>
              </a:rPr>
              <a:t>y</a:t>
            </a:r>
            <a:r>
              <a:rPr sz="1400" dirty="0">
                <a:latin typeface="Century"/>
                <a:cs typeface="Century"/>
              </a:rPr>
              <a:t> </a:t>
            </a:r>
            <a:r>
              <a:rPr sz="1400" spc="60" dirty="0">
                <a:latin typeface="Century"/>
                <a:cs typeface="Century"/>
              </a:rPr>
              <a:t>Goog</a:t>
            </a:r>
            <a:r>
              <a:rPr sz="2100" spc="89" baseline="-1984" dirty="0">
                <a:latin typeface="Century"/>
                <a:cs typeface="Century"/>
              </a:rPr>
              <a:t>le</a:t>
            </a:r>
            <a:r>
              <a:rPr sz="2100" baseline="-1984" dirty="0">
                <a:latin typeface="Century"/>
                <a:cs typeface="Century"/>
              </a:rPr>
              <a:t> </a:t>
            </a:r>
            <a:r>
              <a:rPr sz="2100" spc="135" baseline="-1984" dirty="0">
                <a:latin typeface="Century"/>
                <a:cs typeface="Century"/>
              </a:rPr>
              <a:t>F</a:t>
            </a:r>
            <a:r>
              <a:rPr sz="2100" spc="135" baseline="-3968" dirty="0">
                <a:latin typeface="Century"/>
                <a:cs typeface="Century"/>
              </a:rPr>
              <a:t>orm</a:t>
            </a:r>
            <a:r>
              <a:rPr sz="2100" spc="135" baseline="-5952" dirty="0">
                <a:latin typeface="Century"/>
                <a:cs typeface="Century"/>
              </a:rPr>
              <a:t>s</a:t>
            </a:r>
            <a:endParaRPr sz="2100" baseline="-5952">
              <a:latin typeface="Century"/>
              <a:cs typeface="Century"/>
            </a:endParaRP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20000">
            <a:off x="1495020" y="4436448"/>
            <a:ext cx="848776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5"/>
              </a:lnSpc>
            </a:pPr>
            <a:r>
              <a:rPr sz="2100" spc="112" baseline="1984" dirty="0">
                <a:latin typeface="Century"/>
                <a:cs typeface="Century"/>
              </a:rPr>
              <a:t>Chec</a:t>
            </a:r>
            <a:r>
              <a:rPr sz="1400" spc="75" dirty="0">
                <a:latin typeface="Century"/>
                <a:cs typeface="Century"/>
              </a:rPr>
              <a:t>k-</a:t>
            </a:r>
            <a:r>
              <a:rPr sz="1400" spc="35" dirty="0">
                <a:latin typeface="Century"/>
                <a:cs typeface="Century"/>
              </a:rPr>
              <a:t>in</a:t>
            </a:r>
            <a:endParaRPr sz="1400">
              <a:latin typeface="Century"/>
              <a:cs typeface="Century"/>
            </a:endParaRPr>
          </a:p>
        </p:txBody>
      </p:sp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13975" y="1096294"/>
            <a:ext cx="3053080" cy="1056005"/>
            <a:chOff x="2313975" y="1096294"/>
            <a:chExt cx="3053080" cy="1056005"/>
          </a:xfrm>
        </p:grpSpPr>
        <p:sp>
          <p:nvSpPr>
            <p:cNvPr id="22" name="object 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33025" y="1638549"/>
              <a:ext cx="881380" cy="494665"/>
            </a:xfrm>
            <a:custGeom>
              <a:avLst/>
              <a:gdLst/>
              <a:ahLst/>
              <a:cxnLst/>
              <a:rect l="l" t="t" r="r" b="b"/>
              <a:pathLst>
                <a:path w="881380" h="494664">
                  <a:moveTo>
                    <a:pt x="0" y="247199"/>
                  </a:moveTo>
                  <a:lnTo>
                    <a:pt x="4020" y="213656"/>
                  </a:lnTo>
                  <a:lnTo>
                    <a:pt x="15731" y="181484"/>
                  </a:lnTo>
                  <a:lnTo>
                    <a:pt x="60127" y="122433"/>
                  </a:lnTo>
                  <a:lnTo>
                    <a:pt x="91762" y="96143"/>
                  </a:lnTo>
                  <a:lnTo>
                    <a:pt x="128990" y="72403"/>
                  </a:lnTo>
                  <a:lnTo>
                    <a:pt x="171284" y="51507"/>
                  </a:lnTo>
                  <a:lnTo>
                    <a:pt x="218121" y="33750"/>
                  </a:lnTo>
                  <a:lnTo>
                    <a:pt x="268976" y="19426"/>
                  </a:lnTo>
                  <a:lnTo>
                    <a:pt x="323324" y="8830"/>
                  </a:lnTo>
                  <a:lnTo>
                    <a:pt x="380640" y="2256"/>
                  </a:lnTo>
                  <a:lnTo>
                    <a:pt x="440399" y="0"/>
                  </a:lnTo>
                  <a:lnTo>
                    <a:pt x="500159" y="2256"/>
                  </a:lnTo>
                  <a:lnTo>
                    <a:pt x="557475" y="8830"/>
                  </a:lnTo>
                  <a:lnTo>
                    <a:pt x="611823" y="19426"/>
                  </a:lnTo>
                  <a:lnTo>
                    <a:pt x="662678" y="33750"/>
                  </a:lnTo>
                  <a:lnTo>
                    <a:pt x="709515" y="51507"/>
                  </a:lnTo>
                  <a:lnTo>
                    <a:pt x="751809" y="72403"/>
                  </a:lnTo>
                  <a:lnTo>
                    <a:pt x="789037" y="96143"/>
                  </a:lnTo>
                  <a:lnTo>
                    <a:pt x="820672" y="122433"/>
                  </a:lnTo>
                  <a:lnTo>
                    <a:pt x="846191" y="150978"/>
                  </a:lnTo>
                  <a:lnTo>
                    <a:pt x="876779" y="213656"/>
                  </a:lnTo>
                  <a:lnTo>
                    <a:pt x="880799" y="247199"/>
                  </a:lnTo>
                  <a:lnTo>
                    <a:pt x="865068" y="312915"/>
                  </a:lnTo>
                  <a:lnTo>
                    <a:pt x="820672" y="371966"/>
                  </a:lnTo>
                  <a:lnTo>
                    <a:pt x="789037" y="398256"/>
                  </a:lnTo>
                  <a:lnTo>
                    <a:pt x="751809" y="421996"/>
                  </a:lnTo>
                  <a:lnTo>
                    <a:pt x="709515" y="442892"/>
                  </a:lnTo>
                  <a:lnTo>
                    <a:pt x="662678" y="460649"/>
                  </a:lnTo>
                  <a:lnTo>
                    <a:pt x="611823" y="474973"/>
                  </a:lnTo>
                  <a:lnTo>
                    <a:pt x="557475" y="485569"/>
                  </a:lnTo>
                  <a:lnTo>
                    <a:pt x="500159" y="492143"/>
                  </a:lnTo>
                  <a:lnTo>
                    <a:pt x="440399" y="494399"/>
                  </a:lnTo>
                  <a:lnTo>
                    <a:pt x="380640" y="492143"/>
                  </a:lnTo>
                  <a:lnTo>
                    <a:pt x="323324" y="485569"/>
                  </a:lnTo>
                  <a:lnTo>
                    <a:pt x="268976" y="474973"/>
                  </a:lnTo>
                  <a:lnTo>
                    <a:pt x="218121" y="460649"/>
                  </a:lnTo>
                  <a:lnTo>
                    <a:pt x="171284" y="442892"/>
                  </a:lnTo>
                  <a:lnTo>
                    <a:pt x="128990" y="421996"/>
                  </a:lnTo>
                  <a:lnTo>
                    <a:pt x="91762" y="398256"/>
                  </a:lnTo>
                  <a:lnTo>
                    <a:pt x="60127" y="371966"/>
                  </a:lnTo>
                  <a:lnTo>
                    <a:pt x="34608" y="343421"/>
                  </a:lnTo>
                  <a:lnTo>
                    <a:pt x="4020" y="280743"/>
                  </a:lnTo>
                  <a:lnTo>
                    <a:pt x="0" y="247199"/>
                  </a:lnTo>
                  <a:close/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320037" y="1096294"/>
              <a:ext cx="2047239" cy="471805"/>
            </a:xfrm>
            <a:custGeom>
              <a:avLst/>
              <a:gdLst/>
              <a:ahLst/>
              <a:cxnLst/>
              <a:rect l="l" t="t" r="r" b="b"/>
              <a:pathLst>
                <a:path w="2047239" h="471805">
                  <a:moveTo>
                    <a:pt x="2046622" y="211620"/>
                  </a:moveTo>
                  <a:lnTo>
                    <a:pt x="27192" y="471519"/>
                  </a:lnTo>
                  <a:lnTo>
                    <a:pt x="0" y="259899"/>
                  </a:lnTo>
                  <a:lnTo>
                    <a:pt x="2019429" y="0"/>
                  </a:lnTo>
                  <a:lnTo>
                    <a:pt x="2046622" y="21162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 rot="21180000">
            <a:off x="3324179" y="1271523"/>
            <a:ext cx="20473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400" spc="130" dirty="0">
                <a:latin typeface="Century"/>
                <a:cs typeface="Century"/>
              </a:rPr>
              <a:t>EMR</a:t>
            </a:r>
            <a:r>
              <a:rPr sz="1400" spc="15" dirty="0">
                <a:latin typeface="Century"/>
                <a:cs typeface="Century"/>
              </a:rPr>
              <a:t> </a:t>
            </a:r>
            <a:r>
              <a:rPr sz="1400" spc="90" dirty="0">
                <a:latin typeface="Century"/>
                <a:cs typeface="Century"/>
              </a:rPr>
              <a:t>tr</a:t>
            </a:r>
            <a:r>
              <a:rPr sz="2100" spc="135" baseline="1984" dirty="0">
                <a:latin typeface="Century"/>
                <a:cs typeface="Century"/>
              </a:rPr>
              <a:t>acking</a:t>
            </a:r>
            <a:r>
              <a:rPr sz="2100" spc="30" baseline="1984" dirty="0">
                <a:latin typeface="Century"/>
                <a:cs typeface="Century"/>
              </a:rPr>
              <a:t> </a:t>
            </a:r>
            <a:r>
              <a:rPr sz="2100" spc="135" baseline="1984" dirty="0">
                <a:latin typeface="Century"/>
                <a:cs typeface="Century"/>
              </a:rPr>
              <a:t>sys</a:t>
            </a:r>
            <a:r>
              <a:rPr sz="2100" spc="135" baseline="3968" dirty="0">
                <a:latin typeface="Century"/>
                <a:cs typeface="Century"/>
              </a:rPr>
              <a:t>tem</a:t>
            </a:r>
            <a:endParaRPr sz="2100" baseline="3968">
              <a:latin typeface="Century"/>
              <a:cs typeface="Century"/>
            </a:endParaRPr>
          </a:p>
        </p:txBody>
      </p:sp>
      <p:grpSp>
        <p:nvGrp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81649" y="1596199"/>
            <a:ext cx="4121150" cy="1566545"/>
            <a:chOff x="4581649" y="1596199"/>
            <a:chExt cx="4121150" cy="1566545"/>
          </a:xfrm>
        </p:grpSpPr>
        <p:sp>
          <p:nvSpPr>
            <p:cNvPr id="26" name="object 2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00699" y="1615249"/>
              <a:ext cx="775970" cy="464184"/>
            </a:xfrm>
            <a:custGeom>
              <a:avLst/>
              <a:gdLst/>
              <a:ahLst/>
              <a:cxnLst/>
              <a:rect l="l" t="t" r="r" b="b"/>
              <a:pathLst>
                <a:path w="775970" h="464185">
                  <a:moveTo>
                    <a:pt x="0" y="231899"/>
                  </a:moveTo>
                  <a:lnTo>
                    <a:pt x="4205" y="197631"/>
                  </a:lnTo>
                  <a:lnTo>
                    <a:pt x="16423" y="164924"/>
                  </a:lnTo>
                  <a:lnTo>
                    <a:pt x="62493" y="105628"/>
                  </a:lnTo>
                  <a:lnTo>
                    <a:pt x="95145" y="79756"/>
                  </a:lnTo>
                  <a:lnTo>
                    <a:pt x="133409" y="56881"/>
                  </a:lnTo>
                  <a:lnTo>
                    <a:pt x="176684" y="37360"/>
                  </a:lnTo>
                  <a:lnTo>
                    <a:pt x="224371" y="21553"/>
                  </a:lnTo>
                  <a:lnTo>
                    <a:pt x="275869" y="9818"/>
                  </a:lnTo>
                  <a:lnTo>
                    <a:pt x="330578" y="2514"/>
                  </a:lnTo>
                  <a:lnTo>
                    <a:pt x="387899" y="0"/>
                  </a:lnTo>
                  <a:lnTo>
                    <a:pt x="445221" y="2514"/>
                  </a:lnTo>
                  <a:lnTo>
                    <a:pt x="499930" y="9818"/>
                  </a:lnTo>
                  <a:lnTo>
                    <a:pt x="551428" y="21553"/>
                  </a:lnTo>
                  <a:lnTo>
                    <a:pt x="599115" y="37360"/>
                  </a:lnTo>
                  <a:lnTo>
                    <a:pt x="642390" y="56881"/>
                  </a:lnTo>
                  <a:lnTo>
                    <a:pt x="680654" y="79756"/>
                  </a:lnTo>
                  <a:lnTo>
                    <a:pt x="713306" y="105628"/>
                  </a:lnTo>
                  <a:lnTo>
                    <a:pt x="739747" y="134136"/>
                  </a:lnTo>
                  <a:lnTo>
                    <a:pt x="771594" y="197631"/>
                  </a:lnTo>
                  <a:lnTo>
                    <a:pt x="775799" y="231899"/>
                  </a:lnTo>
                  <a:lnTo>
                    <a:pt x="759376" y="298875"/>
                  </a:lnTo>
                  <a:lnTo>
                    <a:pt x="713306" y="358171"/>
                  </a:lnTo>
                  <a:lnTo>
                    <a:pt x="680654" y="384043"/>
                  </a:lnTo>
                  <a:lnTo>
                    <a:pt x="642390" y="406918"/>
                  </a:lnTo>
                  <a:lnTo>
                    <a:pt x="599115" y="426439"/>
                  </a:lnTo>
                  <a:lnTo>
                    <a:pt x="551428" y="442246"/>
                  </a:lnTo>
                  <a:lnTo>
                    <a:pt x="499930" y="453981"/>
                  </a:lnTo>
                  <a:lnTo>
                    <a:pt x="445221" y="461285"/>
                  </a:lnTo>
                  <a:lnTo>
                    <a:pt x="387899" y="463799"/>
                  </a:lnTo>
                  <a:lnTo>
                    <a:pt x="330578" y="461285"/>
                  </a:lnTo>
                  <a:lnTo>
                    <a:pt x="275869" y="453981"/>
                  </a:lnTo>
                  <a:lnTo>
                    <a:pt x="224371" y="442246"/>
                  </a:lnTo>
                  <a:lnTo>
                    <a:pt x="176684" y="426439"/>
                  </a:lnTo>
                  <a:lnTo>
                    <a:pt x="133409" y="406918"/>
                  </a:lnTo>
                  <a:lnTo>
                    <a:pt x="95145" y="384043"/>
                  </a:lnTo>
                  <a:lnTo>
                    <a:pt x="62493" y="358171"/>
                  </a:lnTo>
                  <a:lnTo>
                    <a:pt x="36052" y="329663"/>
                  </a:lnTo>
                  <a:lnTo>
                    <a:pt x="4205" y="266168"/>
                  </a:lnTo>
                  <a:lnTo>
                    <a:pt x="0" y="231899"/>
                  </a:lnTo>
                  <a:close/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51968" y="2316162"/>
              <a:ext cx="2150745" cy="847090"/>
            </a:xfrm>
            <a:custGeom>
              <a:avLst/>
              <a:gdLst/>
              <a:ahLst/>
              <a:cxnLst/>
              <a:rect l="l" t="t" r="r" b="b"/>
              <a:pathLst>
                <a:path w="2150745" h="847089">
                  <a:moveTo>
                    <a:pt x="2150567" y="212128"/>
                  </a:moveTo>
                  <a:lnTo>
                    <a:pt x="2127605" y="0"/>
                  </a:lnTo>
                  <a:lnTo>
                    <a:pt x="0" y="230301"/>
                  </a:lnTo>
                  <a:lnTo>
                    <a:pt x="22948" y="442417"/>
                  </a:lnTo>
                  <a:lnTo>
                    <a:pt x="302882" y="412127"/>
                  </a:lnTo>
                  <a:lnTo>
                    <a:pt x="325818" y="624243"/>
                  </a:lnTo>
                  <a:lnTo>
                    <a:pt x="231673" y="634428"/>
                  </a:lnTo>
                  <a:lnTo>
                    <a:pt x="254622" y="846556"/>
                  </a:lnTo>
                  <a:lnTo>
                    <a:pt x="2010702" y="656475"/>
                  </a:lnTo>
                  <a:lnTo>
                    <a:pt x="1987753" y="444347"/>
                  </a:lnTo>
                  <a:lnTo>
                    <a:pt x="1893582" y="454545"/>
                  </a:lnTo>
                  <a:lnTo>
                    <a:pt x="1870633" y="242430"/>
                  </a:lnTo>
                  <a:lnTo>
                    <a:pt x="2150567" y="212128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 rot="21240000">
            <a:off x="6556001" y="2475599"/>
            <a:ext cx="215048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5"/>
              </a:lnSpc>
            </a:pPr>
            <a:r>
              <a:rPr sz="1400" spc="70" dirty="0">
                <a:latin typeface="Century"/>
                <a:cs typeface="Century"/>
              </a:rPr>
              <a:t>Positive</a:t>
            </a:r>
            <a:r>
              <a:rPr sz="1400" spc="45" dirty="0">
                <a:latin typeface="Century"/>
                <a:cs typeface="Century"/>
              </a:rPr>
              <a:t> </a:t>
            </a:r>
            <a:r>
              <a:rPr sz="1400" spc="100" dirty="0">
                <a:latin typeface="Century"/>
                <a:cs typeface="Century"/>
              </a:rPr>
              <a:t>reinf</a:t>
            </a:r>
            <a:r>
              <a:rPr sz="2100" spc="150" baseline="1984" dirty="0">
                <a:latin typeface="Century"/>
                <a:cs typeface="Century"/>
              </a:rPr>
              <a:t>orcement</a:t>
            </a:r>
            <a:endParaRPr sz="2100" baseline="1984">
              <a:latin typeface="Century"/>
              <a:cs typeface="Century"/>
            </a:endParaRPr>
          </a:p>
        </p:txBody>
      </p:sp>
      <p:sp>
        <p:nvSpPr>
          <p:cNvPr id="29" name="object 29"/>
          <p:cNvSpPr txBox="1"/>
          <p:nvPr/>
        </p:nvSpPr>
        <p:spPr>
          <a:xfrm rot="21240000">
            <a:off x="6859167" y="2687294"/>
            <a:ext cx="1589853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sz="1400" spc="90" dirty="0">
                <a:latin typeface="Century"/>
                <a:cs typeface="Century"/>
              </a:rPr>
              <a:t>tracking</a:t>
            </a:r>
            <a:r>
              <a:rPr sz="1400" spc="25" dirty="0">
                <a:latin typeface="Century"/>
                <a:cs typeface="Century"/>
              </a:rPr>
              <a:t> </a:t>
            </a:r>
            <a:r>
              <a:rPr sz="1400" spc="95" dirty="0">
                <a:latin typeface="Century"/>
                <a:cs typeface="Century"/>
              </a:rPr>
              <a:t>to</a:t>
            </a:r>
            <a:r>
              <a:rPr sz="1400" spc="30" dirty="0">
                <a:latin typeface="Century"/>
                <a:cs typeface="Century"/>
              </a:rPr>
              <a:t> </a:t>
            </a:r>
            <a:r>
              <a:rPr sz="2100" spc="120" baseline="1984" dirty="0">
                <a:latin typeface="Century"/>
                <a:cs typeface="Century"/>
              </a:rPr>
              <a:t>catch</a:t>
            </a:r>
            <a:endParaRPr sz="2100" baseline="1984">
              <a:latin typeface="Century"/>
              <a:cs typeface="Century"/>
            </a:endParaRPr>
          </a:p>
        </p:txBody>
      </p:sp>
      <p:sp>
        <p:nvSpPr>
          <p:cNvPr id="30" name="object 30"/>
          <p:cNvSpPr txBox="1"/>
          <p:nvPr/>
        </p:nvSpPr>
        <p:spPr>
          <a:xfrm rot="21240000">
            <a:off x="6787953" y="2899566"/>
            <a:ext cx="177802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sz="1400" spc="80" dirty="0">
                <a:latin typeface="Century"/>
                <a:cs typeface="Century"/>
              </a:rPr>
              <a:t>students</a:t>
            </a:r>
            <a:r>
              <a:rPr sz="1400" spc="30" dirty="0">
                <a:latin typeface="Century"/>
                <a:cs typeface="Century"/>
              </a:rPr>
              <a:t> </a:t>
            </a:r>
            <a:r>
              <a:rPr sz="1400" spc="100" dirty="0">
                <a:latin typeface="Century"/>
                <a:cs typeface="Century"/>
              </a:rPr>
              <a:t>in</a:t>
            </a:r>
            <a:r>
              <a:rPr sz="1400" spc="35" dirty="0">
                <a:latin typeface="Century"/>
                <a:cs typeface="Century"/>
              </a:rPr>
              <a:t> </a:t>
            </a:r>
            <a:r>
              <a:rPr sz="2100" spc="120" baseline="1984" dirty="0">
                <a:latin typeface="Century"/>
                <a:cs typeface="Century"/>
              </a:rPr>
              <a:t>restore</a:t>
            </a:r>
            <a:endParaRPr sz="2100" baseline="1984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771652" y="56584"/>
            <a:ext cx="526855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900" dirty="0">
                <a:solidFill>
                  <a:schemeClr val="bg1"/>
                </a:solidFill>
              </a:rPr>
              <a:t>4</a:t>
            </a:r>
            <a:r>
              <a:rPr lang="en-US" sz="1900" dirty="0"/>
              <a:t> </a:t>
            </a:r>
            <a:r>
              <a:rPr sz="1900" dirty="0"/>
              <a:t>Social,</a:t>
            </a:r>
            <a:r>
              <a:rPr sz="1900" spc="80" dirty="0"/>
              <a:t> </a:t>
            </a:r>
            <a:r>
              <a:rPr sz="1900" dirty="0"/>
              <a:t>Emotional</a:t>
            </a:r>
            <a:r>
              <a:rPr sz="1900" spc="85" dirty="0"/>
              <a:t> </a:t>
            </a:r>
            <a:r>
              <a:rPr sz="1900" dirty="0"/>
              <a:t>Behavioral</a:t>
            </a:r>
            <a:r>
              <a:rPr sz="1900" spc="80" dirty="0"/>
              <a:t> </a:t>
            </a:r>
            <a:r>
              <a:rPr sz="1900" spc="-10" dirty="0"/>
              <a:t>Supports</a:t>
            </a:r>
            <a:endParaRPr sz="1900" dirty="0"/>
          </a:p>
        </p:txBody>
      </p:sp>
      <p:sp>
        <p:nvSpPr>
          <p:cNvPr id="17" name="object 17"/>
          <p:cNvSpPr txBox="1"/>
          <p:nvPr/>
        </p:nvSpPr>
        <p:spPr>
          <a:xfrm>
            <a:off x="6405930" y="321758"/>
            <a:ext cx="253936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60" dirty="0">
                <a:solidFill>
                  <a:srgbClr val="080808"/>
                </a:solidFill>
                <a:latin typeface="Bookman Old Style"/>
                <a:cs typeface="Bookman Old Style"/>
              </a:rPr>
              <a:t>Tier</a:t>
            </a:r>
            <a:r>
              <a:rPr sz="1900" b="1" spc="-9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-365" dirty="0">
                <a:solidFill>
                  <a:srgbClr val="080808"/>
                </a:solidFill>
                <a:latin typeface="Bookman Old Style"/>
                <a:cs typeface="Bookman Old Style"/>
              </a:rPr>
              <a:t>1</a:t>
            </a:r>
            <a:r>
              <a:rPr sz="1900" b="1" spc="-80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-10" dirty="0">
                <a:solidFill>
                  <a:srgbClr val="080808"/>
                </a:solidFill>
                <a:latin typeface="Bookman Old Style"/>
                <a:cs typeface="Bookman Old Style"/>
              </a:rPr>
              <a:t>Recipe</a:t>
            </a:r>
            <a:r>
              <a:rPr sz="1900" b="1" spc="-8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75" dirty="0">
                <a:solidFill>
                  <a:srgbClr val="080808"/>
                </a:solidFill>
                <a:latin typeface="Bookman Old Style"/>
                <a:cs typeface="Bookman Old Style"/>
              </a:rPr>
              <a:t>for</a:t>
            </a:r>
            <a:r>
              <a:rPr sz="1900" b="1" spc="-85" dirty="0">
                <a:solidFill>
                  <a:srgbClr val="080808"/>
                </a:solidFill>
                <a:latin typeface="Bookman Old Style"/>
                <a:cs typeface="Bookman Old Style"/>
              </a:rPr>
              <a:t> </a:t>
            </a:r>
            <a:r>
              <a:rPr sz="1900" b="1" spc="45" dirty="0">
                <a:solidFill>
                  <a:srgbClr val="080808"/>
                </a:solidFill>
                <a:latin typeface="Bookman Old Style"/>
                <a:cs typeface="Bookman Old Style"/>
              </a:rPr>
              <a:t>LT</a:t>
            </a:r>
            <a:endParaRPr sz="1900">
              <a:latin typeface="Bookman Old Style"/>
              <a:cs typeface="Bookman Old Style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171581"/>
            <a:ext cx="9143958" cy="971992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7" y="927383"/>
            <a:ext cx="5372394" cy="3823925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08472" y="2264606"/>
            <a:ext cx="1169035" cy="8083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118110">
              <a:lnSpc>
                <a:spcPts val="2930"/>
              </a:lnSpc>
              <a:spcBef>
                <a:spcPts val="455"/>
              </a:spcBef>
            </a:pP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Tier</a:t>
            </a:r>
            <a:r>
              <a:rPr sz="27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55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Recipe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8430" y="1435273"/>
            <a:ext cx="1015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080808"/>
                </a:solidFill>
                <a:latin typeface="Gill Sans MT"/>
                <a:cs typeface="Gill Sans MT"/>
              </a:rPr>
              <a:t>Empowerment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517" y="3934561"/>
            <a:ext cx="1102995" cy="3702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55575">
              <a:lnSpc>
                <a:spcPts val="1280"/>
              </a:lnSpc>
              <a:spcBef>
                <a:spcPts val="275"/>
              </a:spcBef>
            </a:pPr>
            <a:r>
              <a:rPr sz="1200" b="1" spc="-35" dirty="0">
                <a:solidFill>
                  <a:srgbClr val="080808"/>
                </a:solidFill>
                <a:latin typeface="Gill Sans MT"/>
                <a:cs typeface="Gill Sans MT"/>
              </a:rPr>
              <a:t>Teaching</a:t>
            </a:r>
            <a:r>
              <a:rPr sz="1200" b="1" spc="-1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200" b="1" spc="-50" dirty="0">
                <a:solidFill>
                  <a:srgbClr val="080808"/>
                </a:solidFill>
                <a:latin typeface="Gill Sans MT"/>
                <a:cs typeface="Gill Sans MT"/>
              </a:rPr>
              <a:t>&amp; </a:t>
            </a:r>
            <a:r>
              <a:rPr sz="1200" b="1" spc="-35" dirty="0">
                <a:solidFill>
                  <a:srgbClr val="080808"/>
                </a:solidFill>
                <a:latin typeface="Gill Sans MT"/>
                <a:cs typeface="Gill Sans MT"/>
              </a:rPr>
              <a:t>Learning</a:t>
            </a:r>
            <a:r>
              <a:rPr sz="1200" b="1" spc="-3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080808"/>
                </a:solidFill>
                <a:latin typeface="Gill Sans MT"/>
                <a:cs typeface="Gill Sans MT"/>
              </a:rPr>
              <a:t>of</a:t>
            </a:r>
            <a:r>
              <a:rPr sz="1200" b="1" spc="-3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200" b="1" spc="-55" dirty="0">
                <a:solidFill>
                  <a:srgbClr val="080808"/>
                </a:solidFill>
                <a:latin typeface="Gill Sans MT"/>
                <a:cs typeface="Gill Sans MT"/>
              </a:rPr>
              <a:t>SEL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3983" y="3895540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080808"/>
                </a:solidFill>
                <a:latin typeface="Gill Sans MT"/>
                <a:cs typeface="Gill Sans MT"/>
              </a:rPr>
              <a:t>Environment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197" y="763809"/>
            <a:ext cx="3019937" cy="4063999"/>
          </a:xfrm>
          <a:prstGeom prst="rect">
            <a:avLst/>
          </a:prstGeom>
        </p:spPr>
      </p:pic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5066" y="1914063"/>
            <a:ext cx="946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5" dirty="0">
                <a:solidFill>
                  <a:srgbClr val="080808"/>
                </a:solidFill>
                <a:latin typeface="Gill Sans MT"/>
                <a:cs typeface="Gill Sans MT"/>
              </a:rPr>
              <a:t>Well-</a:t>
            </a:r>
            <a:r>
              <a:rPr sz="1400" b="1" spc="-10" dirty="0">
                <a:solidFill>
                  <a:srgbClr val="080808"/>
                </a:solidFill>
                <a:latin typeface="Gill Sans MT"/>
                <a:cs typeface="Gill Sans MT"/>
              </a:rPr>
              <a:t>Being</a:t>
            </a:r>
            <a:r>
              <a:rPr sz="1400" b="1" spc="-10" dirty="0">
                <a:solidFill>
                  <a:srgbClr val="E6FCF1"/>
                </a:solidFill>
                <a:latin typeface="Gill Sans MT"/>
                <a:cs typeface="Gill Sans MT"/>
              </a:rPr>
              <a:t>.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3226" y="4034455"/>
            <a:ext cx="10287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080808"/>
                </a:solidFill>
                <a:latin typeface="Gill Sans MT"/>
                <a:cs typeface="Gill Sans MT"/>
              </a:rPr>
              <a:t>Engagement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9396" y="2974475"/>
            <a:ext cx="8318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80808"/>
                </a:solidFill>
                <a:latin typeface="Gill Sans MT"/>
                <a:cs typeface="Gill Sans MT"/>
              </a:rPr>
              <a:t>Belonging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7774" y="1685498"/>
            <a:ext cx="958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80808"/>
                </a:solidFill>
                <a:latin typeface="Gill Sans MT"/>
                <a:cs typeface="Gill Sans MT"/>
              </a:rPr>
              <a:t>Relationships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171581"/>
            <a:ext cx="9143958" cy="971992"/>
          </a:xfrm>
          <a:prstGeom prst="rect">
            <a:avLst/>
          </a:prstGeom>
        </p:spPr>
      </p:pic>
      <p:pic>
        <p:nvPicPr>
          <p:cNvPr id="3" name="object 3" descr="Customized Implementation Supports logo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90270" y="175016"/>
            <a:ext cx="67081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4065" algn="l"/>
              </a:tabLst>
            </a:pPr>
            <a:r>
              <a:rPr b="0" u="heavy" dirty="0">
                <a:solidFill>
                  <a:srgbClr val="231916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u="heavy" spc="85" dirty="0">
                <a:solidFill>
                  <a:srgbClr val="231916"/>
                </a:solidFill>
                <a:uFill>
                  <a:solidFill>
                    <a:srgbClr val="000000"/>
                  </a:solidFill>
                </a:uFill>
              </a:rPr>
              <a:t>The</a:t>
            </a:r>
            <a:r>
              <a:rPr u="heavy" spc="-50" dirty="0">
                <a:solidFill>
                  <a:srgbClr val="231916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solidFill>
                  <a:srgbClr val="231916"/>
                </a:solidFill>
                <a:uFill>
                  <a:solidFill>
                    <a:srgbClr val="000000"/>
                  </a:solidFill>
                </a:uFill>
              </a:rPr>
              <a:t>Path</a:t>
            </a:r>
            <a:r>
              <a:rPr u="heavy" spc="-40" dirty="0">
                <a:solidFill>
                  <a:srgbClr val="231916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100" dirty="0">
                <a:solidFill>
                  <a:srgbClr val="231916"/>
                </a:solidFill>
                <a:uFill>
                  <a:solidFill>
                    <a:srgbClr val="000000"/>
                  </a:solidFill>
                </a:uFill>
              </a:rPr>
              <a:t>for</a:t>
            </a:r>
            <a:r>
              <a:rPr u="heavy" spc="-40" dirty="0">
                <a:solidFill>
                  <a:srgbClr val="231916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solidFill>
                  <a:srgbClr val="231916"/>
                </a:solidFill>
                <a:uFill>
                  <a:solidFill>
                    <a:srgbClr val="000000"/>
                  </a:solidFill>
                </a:uFill>
              </a:rPr>
              <a:t>Today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6962" y="1469345"/>
            <a:ext cx="729360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2400" spc="-50" dirty="0">
                <a:solidFill>
                  <a:srgbClr val="666666"/>
                </a:solidFill>
                <a:latin typeface="MS PGothic"/>
                <a:cs typeface="MS PGothic"/>
              </a:rPr>
              <a:t>❏</a:t>
            </a:r>
            <a:r>
              <a:rPr sz="2400" dirty="0">
                <a:solidFill>
                  <a:srgbClr val="666666"/>
                </a:solidFill>
                <a:latin typeface="MS PGothic"/>
                <a:cs typeface="MS PGothic"/>
              </a:rPr>
              <a:t>	</a:t>
            </a:r>
            <a:r>
              <a:rPr sz="2400" spc="-25" dirty="0">
                <a:solidFill>
                  <a:srgbClr val="666666"/>
                </a:solidFill>
                <a:latin typeface="Trebuchet MS"/>
                <a:cs typeface="Trebuchet MS"/>
              </a:rPr>
              <a:t>Start</a:t>
            </a:r>
            <a:r>
              <a:rPr sz="2400" spc="-14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Trebuchet MS"/>
                <a:cs typeface="Trebuchet MS"/>
              </a:rPr>
              <a:t>Intentionally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545465" algn="l"/>
              </a:tabLst>
            </a:pPr>
            <a:r>
              <a:rPr sz="2400" spc="-50" dirty="0">
                <a:solidFill>
                  <a:srgbClr val="666666"/>
                </a:solidFill>
                <a:latin typeface="MS PGothic"/>
                <a:cs typeface="MS PGothic"/>
              </a:rPr>
              <a:t>❏</a:t>
            </a:r>
            <a:r>
              <a:rPr sz="2400" dirty="0">
                <a:solidFill>
                  <a:srgbClr val="666666"/>
                </a:solidFill>
                <a:latin typeface="MS PGothic"/>
                <a:cs typeface="MS PGothic"/>
              </a:rPr>
              <a:t>	</a:t>
            </a:r>
            <a:r>
              <a:rPr sz="2400" spc="70" dirty="0">
                <a:solidFill>
                  <a:srgbClr val="666666"/>
                </a:solidFill>
                <a:latin typeface="Trebuchet MS"/>
                <a:cs typeface="Trebuchet MS"/>
              </a:rPr>
              <a:t>Common</a:t>
            </a:r>
            <a:r>
              <a:rPr sz="24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66666"/>
                </a:solidFill>
                <a:latin typeface="Trebuchet MS"/>
                <a:cs typeface="Trebuchet MS"/>
              </a:rPr>
              <a:t>Language</a:t>
            </a:r>
            <a:r>
              <a:rPr sz="24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24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2400" spc="-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666666"/>
                </a:solidFill>
                <a:latin typeface="Trebuchet MS"/>
                <a:cs typeface="Trebuchet MS"/>
              </a:rPr>
              <a:t>work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545465" algn="l"/>
              </a:tabLst>
            </a:pPr>
            <a:r>
              <a:rPr sz="2400" spc="-50" dirty="0">
                <a:solidFill>
                  <a:srgbClr val="666666"/>
                </a:solidFill>
                <a:latin typeface="MS PGothic"/>
                <a:cs typeface="MS PGothic"/>
              </a:rPr>
              <a:t>❏</a:t>
            </a:r>
            <a:r>
              <a:rPr sz="2400" dirty="0">
                <a:solidFill>
                  <a:srgbClr val="666666"/>
                </a:solidFill>
                <a:latin typeface="MS PGothic"/>
                <a:cs typeface="MS PGothic"/>
              </a:rPr>
              <a:t>	</a:t>
            </a:r>
            <a:r>
              <a:rPr sz="2400" spc="-10" dirty="0">
                <a:solidFill>
                  <a:srgbClr val="666666"/>
                </a:solidFill>
                <a:latin typeface="Trebuchet MS"/>
                <a:cs typeface="Trebuchet MS"/>
              </a:rPr>
              <a:t>The</a:t>
            </a:r>
            <a:r>
              <a:rPr sz="2400" spc="-17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666666"/>
                </a:solidFill>
                <a:latin typeface="Trebuchet MS"/>
                <a:cs typeface="Trebuchet MS"/>
              </a:rPr>
              <a:t>Tier</a:t>
            </a:r>
            <a:r>
              <a:rPr sz="24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sz="24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666666"/>
                </a:solidFill>
                <a:latin typeface="Trebuchet MS"/>
                <a:cs typeface="Trebuchet MS"/>
              </a:rPr>
              <a:t>Recipe</a:t>
            </a:r>
            <a:r>
              <a:rPr sz="24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666666"/>
                </a:solidFill>
                <a:latin typeface="Trebuchet MS"/>
                <a:cs typeface="Trebuchet MS"/>
              </a:rPr>
              <a:t>for</a:t>
            </a:r>
            <a:r>
              <a:rPr sz="24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Trebuchet MS"/>
                <a:cs typeface="Trebuchet MS"/>
              </a:rPr>
              <a:t>integration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545465" algn="l"/>
              </a:tabLst>
            </a:pPr>
            <a:r>
              <a:rPr sz="2400" spc="-50" dirty="0">
                <a:solidFill>
                  <a:srgbClr val="666666"/>
                </a:solidFill>
                <a:latin typeface="MS PGothic"/>
                <a:cs typeface="MS PGothic"/>
              </a:rPr>
              <a:t>❏</a:t>
            </a:r>
            <a:r>
              <a:rPr sz="2400" dirty="0">
                <a:solidFill>
                  <a:srgbClr val="666666"/>
                </a:solidFill>
                <a:latin typeface="MS PGothic"/>
                <a:cs typeface="MS PGothic"/>
              </a:rPr>
              <a:t>	</a:t>
            </a:r>
            <a:r>
              <a:rPr sz="2400" spc="-45" dirty="0">
                <a:solidFill>
                  <a:srgbClr val="666666"/>
                </a:solidFill>
                <a:latin typeface="Trebuchet MS"/>
                <a:cs typeface="Trebuchet MS"/>
              </a:rPr>
              <a:t>Integration</a:t>
            </a:r>
            <a:r>
              <a:rPr sz="2400" spc="-13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Trebuchet MS"/>
                <a:cs typeface="Trebuchet MS"/>
              </a:rPr>
              <a:t>brought</a:t>
            </a:r>
            <a:r>
              <a:rPr sz="24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666666"/>
                </a:solidFill>
                <a:latin typeface="Trebuchet MS"/>
                <a:cs typeface="Trebuchet MS"/>
              </a:rPr>
              <a:t>to</a:t>
            </a:r>
            <a:r>
              <a:rPr sz="24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666666"/>
                </a:solidFill>
                <a:latin typeface="Trebuchet MS"/>
                <a:cs typeface="Trebuchet MS"/>
              </a:rPr>
              <a:t>life</a:t>
            </a:r>
            <a:r>
              <a:rPr sz="24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666666"/>
                </a:solidFill>
                <a:latin typeface="Trebuchet MS"/>
                <a:cs typeface="Trebuchet MS"/>
              </a:rPr>
              <a:t>at</a:t>
            </a:r>
            <a:r>
              <a:rPr sz="24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Trebuchet MS"/>
                <a:cs typeface="Trebuchet MS"/>
              </a:rPr>
              <a:t>Laketown</a:t>
            </a:r>
            <a:r>
              <a:rPr sz="2400" spc="-13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Trebuchet MS"/>
                <a:cs typeface="Trebuchet MS"/>
              </a:rPr>
              <a:t>Elementary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545465" algn="l"/>
              </a:tabLst>
            </a:pPr>
            <a:r>
              <a:rPr sz="2400" spc="-50" dirty="0">
                <a:solidFill>
                  <a:srgbClr val="666666"/>
                </a:solidFill>
                <a:latin typeface="MS PGothic"/>
                <a:cs typeface="MS PGothic"/>
              </a:rPr>
              <a:t>❏</a:t>
            </a:r>
            <a:r>
              <a:rPr sz="2400" dirty="0">
                <a:solidFill>
                  <a:srgbClr val="666666"/>
                </a:solidFill>
                <a:latin typeface="MS PGothic"/>
                <a:cs typeface="MS PGothic"/>
              </a:rPr>
              <a:t>	</a:t>
            </a:r>
            <a:r>
              <a:rPr sz="2400" spc="-60" dirty="0">
                <a:solidFill>
                  <a:srgbClr val="666666"/>
                </a:solidFill>
                <a:latin typeface="Trebuchet MS"/>
                <a:cs typeface="Trebuchet MS"/>
              </a:rPr>
              <a:t>Exit</a:t>
            </a:r>
            <a:r>
              <a:rPr sz="2400" spc="-1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Trebuchet MS"/>
                <a:cs typeface="Trebuchet MS"/>
              </a:rPr>
              <a:t>Intentionally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50" y="1521000"/>
            <a:ext cx="341400" cy="3041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90270" y="197377"/>
            <a:ext cx="677672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98545" algn="l"/>
                <a:tab pos="6762750" algn="l"/>
              </a:tabLst>
            </a:pPr>
            <a:r>
              <a:rPr sz="2650" b="0" i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650" b="1" i="1" u="heavy" spc="4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650" b="1" i="1" u="heavy" spc="11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50" b="1" i="1" u="heavy" spc="25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650" b="1" i="1" u="heavy" spc="11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50" b="1" i="1" u="heavy" spc="1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SEL?</a:t>
            </a:r>
            <a:r>
              <a:rPr sz="2650" b="1" i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650" dirty="0">
              <a:latin typeface="Times New Roman"/>
              <a:cs typeface="Times New Roman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171581"/>
            <a:ext cx="9143958" cy="9719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2300" y="1583310"/>
            <a:ext cx="2157730" cy="30480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b="1" spc="-110" dirty="0">
                <a:solidFill>
                  <a:srgbClr val="080808"/>
                </a:solidFill>
                <a:latin typeface="Gill Sans MT"/>
                <a:cs typeface="Gill Sans MT"/>
              </a:rPr>
              <a:t>SEL</a:t>
            </a:r>
            <a:r>
              <a:rPr sz="2000" b="1" spc="-4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70" dirty="0">
                <a:solidFill>
                  <a:srgbClr val="080808"/>
                </a:solidFill>
                <a:latin typeface="Gill Sans MT"/>
                <a:cs typeface="Gill Sans MT"/>
              </a:rPr>
              <a:t>is</a:t>
            </a:r>
            <a:r>
              <a:rPr sz="2000" b="1" spc="-4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85" dirty="0">
                <a:solidFill>
                  <a:srgbClr val="080808"/>
                </a:solidFill>
                <a:latin typeface="Gill Sans MT"/>
                <a:cs typeface="Gill Sans MT"/>
              </a:rPr>
              <a:t>the</a:t>
            </a:r>
            <a:r>
              <a:rPr sz="2000" b="1" spc="-4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10" dirty="0">
                <a:solidFill>
                  <a:srgbClr val="080808"/>
                </a:solidFill>
                <a:latin typeface="Gill Sans MT"/>
                <a:cs typeface="Gill Sans MT"/>
              </a:rPr>
              <a:t>process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7259" y="1560450"/>
            <a:ext cx="62210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90" dirty="0">
                <a:solidFill>
                  <a:srgbClr val="080808"/>
                </a:solidFill>
                <a:latin typeface="Gill Sans MT"/>
                <a:cs typeface="Gill Sans MT"/>
              </a:rPr>
              <a:t>through</a:t>
            </a:r>
            <a:r>
              <a:rPr sz="2000" b="1" spc="-6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30" dirty="0">
                <a:solidFill>
                  <a:srgbClr val="080808"/>
                </a:solidFill>
                <a:latin typeface="Gill Sans MT"/>
                <a:cs typeface="Gill Sans MT"/>
              </a:rPr>
              <a:t>which</a:t>
            </a:r>
            <a:r>
              <a:rPr sz="2000" b="1" spc="-10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080808"/>
                </a:solidFill>
                <a:latin typeface="Gill Sans MT"/>
                <a:cs typeface="Gill Sans MT"/>
              </a:rPr>
              <a:t>all</a:t>
            </a:r>
            <a:r>
              <a:rPr sz="2000" b="1" spc="-8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30" dirty="0">
                <a:solidFill>
                  <a:srgbClr val="080808"/>
                </a:solidFill>
                <a:latin typeface="Gill Sans MT"/>
                <a:cs typeface="Gill Sans MT"/>
              </a:rPr>
              <a:t>young</a:t>
            </a:r>
            <a:r>
              <a:rPr sz="2000" b="1" spc="-7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50" dirty="0">
                <a:solidFill>
                  <a:srgbClr val="080808"/>
                </a:solidFill>
                <a:latin typeface="Gill Sans MT"/>
                <a:cs typeface="Gill Sans MT"/>
              </a:rPr>
              <a:t>people</a:t>
            </a:r>
            <a:r>
              <a:rPr sz="2000" b="1" spc="-8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20" dirty="0">
                <a:solidFill>
                  <a:srgbClr val="080808"/>
                </a:solidFill>
                <a:latin typeface="Gill Sans MT"/>
                <a:cs typeface="Gill Sans MT"/>
              </a:rPr>
              <a:t>and</a:t>
            </a:r>
            <a:r>
              <a:rPr sz="2000" b="1" spc="-8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10" dirty="0">
                <a:solidFill>
                  <a:srgbClr val="080808"/>
                </a:solidFill>
                <a:latin typeface="Gill Sans MT"/>
                <a:cs typeface="Gill Sans MT"/>
              </a:rPr>
              <a:t>adults</a:t>
            </a:r>
            <a:r>
              <a:rPr sz="2000" b="1" spc="-7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40" dirty="0">
                <a:solidFill>
                  <a:srgbClr val="080808"/>
                </a:solidFill>
                <a:latin typeface="Gill Sans MT"/>
                <a:cs typeface="Gill Sans MT"/>
              </a:rPr>
              <a:t>acquire</a:t>
            </a:r>
            <a:r>
              <a:rPr sz="2000" b="1" spc="-7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2000" b="1" spc="-25" dirty="0">
                <a:solidFill>
                  <a:srgbClr val="080808"/>
                </a:solidFill>
                <a:latin typeface="Gill Sans MT"/>
                <a:cs typeface="Gill Sans MT"/>
              </a:rPr>
              <a:t>and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pc="-20" dirty="0"/>
              <a:t>apply</a:t>
            </a:r>
            <a:r>
              <a:rPr spc="-60" dirty="0"/>
              <a:t> </a:t>
            </a:r>
            <a:r>
              <a:rPr spc="-85" dirty="0"/>
              <a:t>the</a:t>
            </a:r>
            <a:r>
              <a:rPr spc="-60" dirty="0"/>
              <a:t> </a:t>
            </a:r>
            <a:r>
              <a:rPr spc="-45" dirty="0"/>
              <a:t>knowledge,</a:t>
            </a:r>
            <a:r>
              <a:rPr spc="-55" dirty="0"/>
              <a:t> </a:t>
            </a:r>
            <a:r>
              <a:rPr dirty="0"/>
              <a:t>skills,</a:t>
            </a:r>
            <a:r>
              <a:rPr spc="-55" dirty="0"/>
              <a:t> </a:t>
            </a:r>
            <a:r>
              <a:rPr spc="-20" dirty="0"/>
              <a:t>and</a:t>
            </a:r>
            <a:r>
              <a:rPr spc="-55" dirty="0"/>
              <a:t> </a:t>
            </a:r>
            <a:r>
              <a:rPr spc="-50" dirty="0"/>
              <a:t>attitudes</a:t>
            </a:r>
            <a:r>
              <a:rPr spc="-55" dirty="0"/>
              <a:t> </a:t>
            </a:r>
            <a:r>
              <a:rPr spc="-114" dirty="0"/>
              <a:t>to</a:t>
            </a:r>
            <a:r>
              <a:rPr spc="-60" dirty="0"/>
              <a:t> </a:t>
            </a:r>
            <a:r>
              <a:rPr spc="-35" dirty="0"/>
              <a:t>develop</a:t>
            </a:r>
            <a:r>
              <a:rPr spc="-55" dirty="0"/>
              <a:t> </a:t>
            </a:r>
            <a:r>
              <a:rPr spc="-40" dirty="0"/>
              <a:t>healthy</a:t>
            </a:r>
            <a:r>
              <a:rPr spc="-55" dirty="0"/>
              <a:t> </a:t>
            </a:r>
            <a:r>
              <a:rPr spc="-10" dirty="0"/>
              <a:t>identities, </a:t>
            </a:r>
            <a:r>
              <a:rPr spc="-35" dirty="0"/>
              <a:t>manage</a:t>
            </a:r>
            <a:r>
              <a:rPr spc="-85" dirty="0"/>
              <a:t> </a:t>
            </a:r>
            <a:r>
              <a:rPr spc="-45" dirty="0"/>
              <a:t>emotions</a:t>
            </a:r>
            <a:r>
              <a:rPr spc="-75" dirty="0"/>
              <a:t> </a:t>
            </a:r>
            <a:r>
              <a:rPr spc="-20" dirty="0"/>
              <a:t>and</a:t>
            </a:r>
            <a:r>
              <a:rPr spc="-75" dirty="0"/>
              <a:t> </a:t>
            </a:r>
            <a:r>
              <a:rPr spc="-20" dirty="0"/>
              <a:t>achieve</a:t>
            </a:r>
            <a:r>
              <a:rPr spc="-80" dirty="0"/>
              <a:t> </a:t>
            </a:r>
            <a:r>
              <a:rPr spc="-25" dirty="0"/>
              <a:t>personal</a:t>
            </a:r>
            <a:r>
              <a:rPr spc="-80" dirty="0"/>
              <a:t> </a:t>
            </a:r>
            <a:r>
              <a:rPr spc="-20" dirty="0"/>
              <a:t>and</a:t>
            </a:r>
            <a:r>
              <a:rPr spc="-75" dirty="0"/>
              <a:t> </a:t>
            </a:r>
            <a:r>
              <a:rPr spc="-30" dirty="0"/>
              <a:t>collective</a:t>
            </a:r>
            <a:r>
              <a:rPr spc="-75" dirty="0"/>
              <a:t> </a:t>
            </a:r>
            <a:r>
              <a:rPr dirty="0"/>
              <a:t>goals,</a:t>
            </a:r>
            <a:r>
              <a:rPr spc="-85" dirty="0"/>
              <a:t> </a:t>
            </a:r>
            <a:r>
              <a:rPr dirty="0"/>
              <a:t>feel</a:t>
            </a:r>
            <a:r>
              <a:rPr spc="-75" dirty="0"/>
              <a:t> </a:t>
            </a:r>
            <a:r>
              <a:rPr spc="-20" dirty="0"/>
              <a:t>and</a:t>
            </a:r>
            <a:r>
              <a:rPr spc="-75" dirty="0"/>
              <a:t> </a:t>
            </a:r>
            <a:r>
              <a:rPr spc="-20" dirty="0"/>
              <a:t>show </a:t>
            </a:r>
            <a:r>
              <a:rPr spc="-80" dirty="0"/>
              <a:t>empathy</a:t>
            </a:r>
            <a:r>
              <a:rPr spc="-45" dirty="0"/>
              <a:t> </a:t>
            </a:r>
            <a:r>
              <a:rPr spc="-40" dirty="0"/>
              <a:t>for </a:t>
            </a:r>
            <a:r>
              <a:rPr spc="-55" dirty="0"/>
              <a:t>others,</a:t>
            </a:r>
            <a:r>
              <a:rPr spc="-40" dirty="0"/>
              <a:t> </a:t>
            </a:r>
            <a:r>
              <a:rPr dirty="0"/>
              <a:t>establish</a:t>
            </a:r>
            <a:r>
              <a:rPr spc="-40" dirty="0"/>
              <a:t> </a:t>
            </a:r>
            <a:r>
              <a:rPr spc="-20" dirty="0"/>
              <a:t>and</a:t>
            </a:r>
            <a:r>
              <a:rPr spc="-40" dirty="0"/>
              <a:t> </a:t>
            </a:r>
            <a:r>
              <a:rPr spc="-75" dirty="0"/>
              <a:t>maintain</a:t>
            </a:r>
            <a:r>
              <a:rPr spc="-50" dirty="0"/>
              <a:t> </a:t>
            </a:r>
            <a:r>
              <a:rPr spc="-40" dirty="0"/>
              <a:t>supportive </a:t>
            </a:r>
            <a:r>
              <a:rPr spc="-30" dirty="0"/>
              <a:t>relationships,</a:t>
            </a:r>
            <a:r>
              <a:rPr spc="-40" dirty="0"/>
              <a:t> </a:t>
            </a:r>
            <a:r>
              <a:rPr spc="-25" dirty="0"/>
              <a:t>and </a:t>
            </a:r>
            <a:r>
              <a:rPr spc="-80" dirty="0"/>
              <a:t>make</a:t>
            </a:r>
            <a:r>
              <a:rPr spc="-60" dirty="0"/>
              <a:t> </a:t>
            </a:r>
            <a:r>
              <a:rPr spc="-10" dirty="0"/>
              <a:t>responsible</a:t>
            </a:r>
            <a:r>
              <a:rPr spc="-105" dirty="0"/>
              <a:t> </a:t>
            </a:r>
            <a:r>
              <a:rPr spc="-20" dirty="0"/>
              <a:t>and</a:t>
            </a:r>
            <a:r>
              <a:rPr spc="-85" dirty="0"/>
              <a:t> </a:t>
            </a:r>
            <a:r>
              <a:rPr spc="-20" dirty="0"/>
              <a:t>caring</a:t>
            </a:r>
            <a:r>
              <a:rPr spc="-80" dirty="0"/>
              <a:t> </a:t>
            </a:r>
            <a:r>
              <a:rPr spc="-10" dirty="0"/>
              <a:t>decisions.</a:t>
            </a:r>
          </a:p>
        </p:txBody>
      </p:sp>
      <p:pic>
        <p:nvPicPr>
          <p:cNvPr id="8" name="object 8" descr="Collaborativae for Academic, Social, and Emotional Learning (CASEL) logo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188" y="3521880"/>
            <a:ext cx="3435712" cy="50631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023200" y="39796"/>
            <a:ext cx="5715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Teaching</a:t>
            </a:r>
            <a:r>
              <a:rPr sz="3000" spc="-65" dirty="0"/>
              <a:t> </a:t>
            </a:r>
            <a:r>
              <a:rPr sz="3000" dirty="0"/>
              <a:t>&amp;</a:t>
            </a:r>
            <a:r>
              <a:rPr sz="3000" spc="-65" dirty="0"/>
              <a:t> </a:t>
            </a:r>
            <a:r>
              <a:rPr sz="3000" spc="95" dirty="0"/>
              <a:t>Learning</a:t>
            </a:r>
            <a:r>
              <a:rPr sz="3000" spc="-60" dirty="0"/>
              <a:t> </a:t>
            </a:r>
            <a:r>
              <a:rPr sz="3000" dirty="0"/>
              <a:t>of</a:t>
            </a:r>
            <a:r>
              <a:rPr sz="3000" spc="-65" dirty="0"/>
              <a:t> </a:t>
            </a:r>
            <a:r>
              <a:rPr sz="3000" spc="175" dirty="0"/>
              <a:t>SEL</a:t>
            </a:r>
            <a:endParaRPr sz="3000" dirty="0"/>
          </a:p>
        </p:txBody>
      </p:sp>
      <p:grpSp>
        <p:nvGrpSpPr>
          <p:cNvPr id="2" name="object 2" descr="Two teachers sitting at a table with two students during Talk Tuesday"/>
          <p:cNvGrpSpPr/>
          <p:nvPr/>
        </p:nvGrpSpPr>
        <p:grpSpPr>
          <a:xfrm>
            <a:off x="3" y="286630"/>
            <a:ext cx="9144000" cy="4857115"/>
            <a:chOff x="3" y="286630"/>
            <a:chExt cx="9144000" cy="4857115"/>
          </a:xfrm>
        </p:grpSpPr>
        <p:pic>
          <p:nvPicPr>
            <p:cNvPr id="3" name="object 3" descr="Cards with yoga poses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6998" y="727778"/>
              <a:ext cx="2131199" cy="2215071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24794" y="695144"/>
              <a:ext cx="2267585" cy="2267585"/>
            </a:xfrm>
            <a:custGeom>
              <a:avLst/>
              <a:gdLst/>
              <a:ahLst/>
              <a:cxnLst/>
              <a:rect l="l" t="t" r="r" b="b"/>
              <a:pathLst>
                <a:path w="2267585" h="2267585">
                  <a:moveTo>
                    <a:pt x="79623" y="0"/>
                  </a:moveTo>
                  <a:lnTo>
                    <a:pt x="2267435" y="79623"/>
                  </a:lnTo>
                  <a:lnTo>
                    <a:pt x="2187812" y="2267435"/>
                  </a:lnTo>
                  <a:lnTo>
                    <a:pt x="0" y="2187812"/>
                  </a:lnTo>
                  <a:lnTo>
                    <a:pt x="79623" y="0"/>
                  </a:lnTo>
                  <a:close/>
                </a:path>
              </a:pathLst>
            </a:custGeom>
            <a:ln w="38099">
              <a:solidFill>
                <a:srgbClr val="611B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 descr="August and September curriculum chart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426" y="2389501"/>
              <a:ext cx="3284575" cy="2225297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2939" y="2369014"/>
              <a:ext cx="3326129" cy="2266315"/>
            </a:xfrm>
            <a:custGeom>
              <a:avLst/>
              <a:gdLst/>
              <a:ahLst/>
              <a:cxnLst/>
              <a:rect l="l" t="t" r="r" b="b"/>
              <a:pathLst>
                <a:path w="3326129" h="2266315">
                  <a:moveTo>
                    <a:pt x="0" y="249423"/>
                  </a:moveTo>
                  <a:lnTo>
                    <a:pt x="3166689" y="0"/>
                  </a:lnTo>
                  <a:lnTo>
                    <a:pt x="3325549" y="2016848"/>
                  </a:lnTo>
                  <a:lnTo>
                    <a:pt x="158860" y="2266272"/>
                  </a:lnTo>
                  <a:lnTo>
                    <a:pt x="0" y="249423"/>
                  </a:lnTo>
                  <a:close/>
                </a:path>
              </a:pathLst>
            </a:custGeom>
            <a:ln w="38099">
              <a:solidFill>
                <a:srgbClr val="611B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07" y="286630"/>
              <a:ext cx="1496476" cy="698533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02970" y="658361"/>
              <a:ext cx="6751320" cy="19050"/>
            </a:xfrm>
            <a:custGeom>
              <a:avLst/>
              <a:gdLst/>
              <a:ahLst/>
              <a:cxnLst/>
              <a:rect l="l" t="t" r="r" b="b"/>
              <a:pathLst>
                <a:path w="6751320" h="19050">
                  <a:moveTo>
                    <a:pt x="3375367" y="19044"/>
                  </a:moveTo>
                  <a:lnTo>
                    <a:pt x="1687683" y="16763"/>
                  </a:lnTo>
                  <a:lnTo>
                    <a:pt x="844211" y="14483"/>
                  </a:lnTo>
                  <a:lnTo>
                    <a:pt x="0" y="9923"/>
                  </a:lnTo>
                  <a:lnTo>
                    <a:pt x="844211" y="5331"/>
                  </a:lnTo>
                  <a:lnTo>
                    <a:pt x="1687683" y="2312"/>
                  </a:lnTo>
                  <a:lnTo>
                    <a:pt x="3375367" y="0"/>
                  </a:lnTo>
                  <a:lnTo>
                    <a:pt x="5063052" y="2312"/>
                  </a:lnTo>
                  <a:lnTo>
                    <a:pt x="5907263" y="5331"/>
                  </a:lnTo>
                  <a:lnTo>
                    <a:pt x="6750735" y="9923"/>
                  </a:lnTo>
                  <a:lnTo>
                    <a:pt x="5907263" y="14483"/>
                  </a:lnTo>
                  <a:lnTo>
                    <a:pt x="5063052" y="16763"/>
                  </a:lnTo>
                  <a:lnTo>
                    <a:pt x="3375367" y="190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" y="4171581"/>
              <a:ext cx="9143958" cy="971992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2675" y="2508760"/>
              <a:ext cx="4181024" cy="2336739"/>
            </a:xfrm>
            <a:prstGeom prst="rect">
              <a:avLst/>
            </a:prstGeom>
          </p:spPr>
        </p:pic>
        <p:sp>
          <p:nvSpPr>
            <p:cNvPr id="11" name="object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53625" y="2489710"/>
              <a:ext cx="4219575" cy="2374900"/>
            </a:xfrm>
            <a:custGeom>
              <a:avLst/>
              <a:gdLst/>
              <a:ahLst/>
              <a:cxnLst/>
              <a:rect l="l" t="t" r="r" b="b"/>
              <a:pathLst>
                <a:path w="4219575" h="2374900">
                  <a:moveTo>
                    <a:pt x="0" y="0"/>
                  </a:moveTo>
                  <a:lnTo>
                    <a:pt x="4219124" y="0"/>
                  </a:lnTo>
                  <a:lnTo>
                    <a:pt x="4219124" y="2374839"/>
                  </a:lnTo>
                  <a:lnTo>
                    <a:pt x="0" y="237483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D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882" y="2704898"/>
              <a:ext cx="1901541" cy="698574"/>
            </a:xfrm>
            <a:prstGeom prst="rect">
              <a:avLst/>
            </a:prstGeom>
          </p:spPr>
        </p:pic>
        <p:sp>
          <p:nvSpPr>
            <p:cNvPr id="13" name="object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55119" y="2700136"/>
              <a:ext cx="1911350" cy="708660"/>
            </a:xfrm>
            <a:custGeom>
              <a:avLst/>
              <a:gdLst/>
              <a:ahLst/>
              <a:cxnLst/>
              <a:rect l="l" t="t" r="r" b="b"/>
              <a:pathLst>
                <a:path w="1911350" h="708660">
                  <a:moveTo>
                    <a:pt x="0" y="0"/>
                  </a:moveTo>
                  <a:lnTo>
                    <a:pt x="1911066" y="0"/>
                  </a:lnTo>
                  <a:lnTo>
                    <a:pt x="1911066" y="708099"/>
                  </a:lnTo>
                  <a:lnTo>
                    <a:pt x="0" y="708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D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4830" y="3565397"/>
              <a:ext cx="2413000" cy="640080"/>
            </a:xfrm>
            <a:custGeom>
              <a:avLst/>
              <a:gdLst/>
              <a:ahLst/>
              <a:cxnLst/>
              <a:rect l="l" t="t" r="r" b="b"/>
              <a:pathLst>
                <a:path w="2413000" h="640079">
                  <a:moveTo>
                    <a:pt x="2412987" y="213360"/>
                  </a:moveTo>
                  <a:lnTo>
                    <a:pt x="2330615" y="213360"/>
                  </a:lnTo>
                  <a:lnTo>
                    <a:pt x="2330615" y="0"/>
                  </a:lnTo>
                  <a:lnTo>
                    <a:pt x="82359" y="0"/>
                  </a:lnTo>
                  <a:lnTo>
                    <a:pt x="82359" y="213360"/>
                  </a:lnTo>
                  <a:lnTo>
                    <a:pt x="0" y="213360"/>
                  </a:lnTo>
                  <a:lnTo>
                    <a:pt x="0" y="426720"/>
                  </a:lnTo>
                  <a:lnTo>
                    <a:pt x="160896" y="426720"/>
                  </a:lnTo>
                  <a:lnTo>
                    <a:pt x="160896" y="640080"/>
                  </a:lnTo>
                  <a:lnTo>
                    <a:pt x="2252078" y="640080"/>
                  </a:lnTo>
                  <a:lnTo>
                    <a:pt x="2252078" y="426720"/>
                  </a:lnTo>
                  <a:lnTo>
                    <a:pt x="2412987" y="426720"/>
                  </a:lnTo>
                  <a:lnTo>
                    <a:pt x="2412987" y="21336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802131" y="3545575"/>
            <a:ext cx="24415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400" spc="110" dirty="0">
                <a:latin typeface="Century"/>
                <a:cs typeface="Century"/>
              </a:rPr>
              <a:t>Second</a:t>
            </a:r>
            <a:r>
              <a:rPr sz="1400" spc="35" dirty="0">
                <a:latin typeface="Century"/>
                <a:cs typeface="Century"/>
              </a:rPr>
              <a:t> </a:t>
            </a:r>
            <a:r>
              <a:rPr sz="1400" spc="80" dirty="0">
                <a:latin typeface="Century"/>
                <a:cs typeface="Century"/>
              </a:rPr>
              <a:t>Step</a:t>
            </a:r>
            <a:r>
              <a:rPr sz="1400" spc="40" dirty="0">
                <a:latin typeface="Century"/>
                <a:cs typeface="Century"/>
              </a:rPr>
              <a:t> </a:t>
            </a:r>
            <a:r>
              <a:rPr sz="1400" spc="100" dirty="0">
                <a:latin typeface="Century"/>
                <a:cs typeface="Century"/>
              </a:rPr>
              <a:t>curriculum </a:t>
            </a:r>
            <a:r>
              <a:rPr sz="1400" spc="95" dirty="0">
                <a:latin typeface="Century"/>
                <a:cs typeface="Century"/>
              </a:rPr>
              <a:t>pacing</a:t>
            </a:r>
            <a:r>
              <a:rPr sz="1400" spc="40" dirty="0">
                <a:latin typeface="Century"/>
                <a:cs typeface="Century"/>
              </a:rPr>
              <a:t> </a:t>
            </a:r>
            <a:r>
              <a:rPr sz="1400" spc="90" dirty="0">
                <a:latin typeface="Century"/>
                <a:cs typeface="Century"/>
              </a:rPr>
              <a:t>calendar</a:t>
            </a:r>
            <a:r>
              <a:rPr sz="1400" spc="40" dirty="0">
                <a:latin typeface="Century"/>
                <a:cs typeface="Century"/>
              </a:rPr>
              <a:t> </a:t>
            </a:r>
            <a:r>
              <a:rPr sz="1400" spc="65" dirty="0">
                <a:latin typeface="Century"/>
                <a:cs typeface="Century"/>
              </a:rPr>
              <a:t>taught</a:t>
            </a:r>
            <a:r>
              <a:rPr sz="1400" spc="40" dirty="0">
                <a:latin typeface="Century"/>
                <a:cs typeface="Century"/>
              </a:rPr>
              <a:t> </a:t>
            </a:r>
            <a:r>
              <a:rPr sz="1400" spc="95" dirty="0">
                <a:latin typeface="Century"/>
                <a:cs typeface="Century"/>
              </a:rPr>
              <a:t>by </a:t>
            </a:r>
            <a:r>
              <a:rPr sz="1400" spc="65" dirty="0">
                <a:latin typeface="Century"/>
                <a:cs typeface="Century"/>
              </a:rPr>
              <a:t>all</a:t>
            </a:r>
            <a:r>
              <a:rPr sz="1400" spc="35" dirty="0">
                <a:latin typeface="Century"/>
                <a:cs typeface="Century"/>
              </a:rPr>
              <a:t> </a:t>
            </a:r>
            <a:r>
              <a:rPr sz="1400" spc="114" dirty="0">
                <a:latin typeface="Century"/>
                <a:cs typeface="Century"/>
              </a:rPr>
              <a:t>classroom</a:t>
            </a:r>
            <a:r>
              <a:rPr sz="1400" spc="40" dirty="0">
                <a:latin typeface="Century"/>
                <a:cs typeface="Century"/>
              </a:rPr>
              <a:t> </a:t>
            </a:r>
            <a:r>
              <a:rPr sz="1400" spc="85" dirty="0">
                <a:latin typeface="Century"/>
                <a:cs typeface="Century"/>
              </a:rPr>
              <a:t>teachers</a:t>
            </a:r>
            <a:endParaRPr sz="1400">
              <a:latin typeface="Century"/>
              <a:cs typeface="Century"/>
            </a:endParaRPr>
          </a:p>
        </p:txBody>
      </p: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37467" y="1482467"/>
            <a:ext cx="3037205" cy="2454910"/>
            <a:chOff x="5537467" y="1482467"/>
            <a:chExt cx="3037205" cy="2454910"/>
          </a:xfrm>
        </p:grpSpPr>
        <p:pic>
          <p:nvPicPr>
            <p:cNvPr id="18" name="object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2259" y="3566487"/>
              <a:ext cx="247124" cy="218024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7860" y="3718887"/>
              <a:ext cx="247124" cy="2180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537466" y="1482470"/>
              <a:ext cx="3037205" cy="878205"/>
            </a:xfrm>
            <a:custGeom>
              <a:avLst/>
              <a:gdLst/>
              <a:ahLst/>
              <a:cxnLst/>
              <a:rect l="l" t="t" r="r" b="b"/>
              <a:pathLst>
                <a:path w="3037204" h="878205">
                  <a:moveTo>
                    <a:pt x="3037192" y="451954"/>
                  </a:moveTo>
                  <a:lnTo>
                    <a:pt x="2878442" y="440372"/>
                  </a:lnTo>
                  <a:lnTo>
                    <a:pt x="2896108" y="197167"/>
                  </a:lnTo>
                  <a:lnTo>
                    <a:pt x="194068" y="0"/>
                  </a:lnTo>
                  <a:lnTo>
                    <a:pt x="176403" y="243205"/>
                  </a:lnTo>
                  <a:lnTo>
                    <a:pt x="894943" y="295643"/>
                  </a:lnTo>
                  <a:lnTo>
                    <a:pt x="17665" y="231622"/>
                  </a:lnTo>
                  <a:lnTo>
                    <a:pt x="0" y="474814"/>
                  </a:lnTo>
                  <a:lnTo>
                    <a:pt x="828167" y="535254"/>
                  </a:lnTo>
                  <a:lnTo>
                    <a:pt x="810501" y="778446"/>
                  </a:lnTo>
                  <a:lnTo>
                    <a:pt x="2173681" y="877912"/>
                  </a:lnTo>
                  <a:lnTo>
                    <a:pt x="2191347" y="634720"/>
                  </a:lnTo>
                  <a:lnTo>
                    <a:pt x="3019526" y="695147"/>
                  </a:lnTo>
                  <a:lnTo>
                    <a:pt x="3037192" y="451954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 rot="240000">
            <a:off x="5712701" y="1632520"/>
            <a:ext cx="272031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2400" spc="157" baseline="1736" dirty="0">
                <a:latin typeface="Century"/>
                <a:cs typeface="Century"/>
              </a:rPr>
              <a:t>Weekly</a:t>
            </a:r>
            <a:r>
              <a:rPr sz="2400" spc="75" baseline="1736" dirty="0">
                <a:latin typeface="Century"/>
                <a:cs typeface="Century"/>
              </a:rPr>
              <a:t> </a:t>
            </a:r>
            <a:r>
              <a:rPr sz="2400" spc="142" baseline="1736" dirty="0">
                <a:latin typeface="Century"/>
                <a:cs typeface="Century"/>
              </a:rPr>
              <a:t>schoo</a:t>
            </a:r>
            <a:r>
              <a:rPr sz="1600" spc="95" dirty="0">
                <a:latin typeface="Century"/>
                <a:cs typeface="Century"/>
              </a:rPr>
              <a:t>l-</a:t>
            </a:r>
            <a:r>
              <a:rPr sz="1600" spc="100" dirty="0">
                <a:latin typeface="Century"/>
                <a:cs typeface="Century"/>
              </a:rPr>
              <a:t>wide</a:t>
            </a:r>
            <a:r>
              <a:rPr sz="1600" spc="55" dirty="0">
                <a:latin typeface="Century"/>
                <a:cs typeface="Century"/>
              </a:rPr>
              <a:t> </a:t>
            </a:r>
            <a:r>
              <a:rPr sz="1600" spc="105" dirty="0">
                <a:latin typeface="Century"/>
                <a:cs typeface="Century"/>
              </a:rPr>
              <a:t>video</a:t>
            </a:r>
            <a:endParaRPr sz="16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 rot="240000">
            <a:off x="5536247" y="1875939"/>
            <a:ext cx="30370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0"/>
              </a:lnSpc>
            </a:pPr>
            <a:r>
              <a:rPr sz="2400" spc="179" baseline="1736" dirty="0">
                <a:latin typeface="Century"/>
                <a:cs typeface="Century"/>
              </a:rPr>
              <a:t>reinforcing</a:t>
            </a:r>
            <a:r>
              <a:rPr sz="2400" spc="52" baseline="1736" dirty="0">
                <a:latin typeface="Century"/>
                <a:cs typeface="Century"/>
              </a:rPr>
              <a:t> </a:t>
            </a:r>
            <a:r>
              <a:rPr sz="2400" spc="187" baseline="1736" dirty="0">
                <a:latin typeface="Century"/>
                <a:cs typeface="Century"/>
              </a:rPr>
              <a:t>Secon</a:t>
            </a:r>
            <a:r>
              <a:rPr sz="1600" spc="125" dirty="0">
                <a:latin typeface="Century"/>
                <a:cs typeface="Century"/>
              </a:rPr>
              <a:t>d</a:t>
            </a:r>
            <a:r>
              <a:rPr sz="1600" spc="35" dirty="0">
                <a:latin typeface="Century"/>
                <a:cs typeface="Century"/>
              </a:rPr>
              <a:t> </a:t>
            </a:r>
            <a:r>
              <a:rPr sz="1600" spc="85" dirty="0">
                <a:latin typeface="Century"/>
                <a:cs typeface="Century"/>
              </a:rPr>
              <a:t>Step</a:t>
            </a:r>
            <a:r>
              <a:rPr sz="1600" spc="35" dirty="0">
                <a:latin typeface="Century"/>
                <a:cs typeface="Century"/>
              </a:rPr>
              <a:t> </a:t>
            </a:r>
            <a:r>
              <a:rPr sz="1600" spc="90" dirty="0">
                <a:latin typeface="Century"/>
                <a:cs typeface="Century"/>
              </a:rPr>
              <a:t>and</a:t>
            </a:r>
            <a:endParaRPr sz="1600">
              <a:latin typeface="Century"/>
              <a:cs typeface="Century"/>
            </a:endParaRPr>
          </a:p>
        </p:txBody>
      </p:sp>
      <p:sp>
        <p:nvSpPr>
          <p:cNvPr id="23" name="object 23"/>
          <p:cNvSpPr txBox="1"/>
          <p:nvPr/>
        </p:nvSpPr>
        <p:spPr>
          <a:xfrm rot="240000">
            <a:off x="6344944" y="2117832"/>
            <a:ext cx="138342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2400" spc="120" baseline="1736" dirty="0">
                <a:latin typeface="Century"/>
                <a:cs typeface="Century"/>
              </a:rPr>
              <a:t>PRIDE</a:t>
            </a:r>
            <a:r>
              <a:rPr sz="2400" spc="60" baseline="1736" dirty="0">
                <a:latin typeface="Century"/>
                <a:cs typeface="Century"/>
              </a:rPr>
              <a:t> </a:t>
            </a:r>
            <a:r>
              <a:rPr sz="1600" spc="85" dirty="0">
                <a:latin typeface="Century"/>
                <a:cs typeface="Century"/>
              </a:rPr>
              <a:t>skills</a:t>
            </a:r>
            <a:endParaRPr sz="1600">
              <a:latin typeface="Century"/>
              <a:cs typeface="Century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00" y="1243507"/>
            <a:ext cx="2620010" cy="788670"/>
          </a:xfrm>
          <a:custGeom>
            <a:avLst/>
            <a:gdLst/>
            <a:ahLst/>
            <a:cxnLst/>
            <a:rect l="l" t="t" r="r" b="b"/>
            <a:pathLst>
              <a:path w="2620010" h="788669">
                <a:moveTo>
                  <a:pt x="2619438" y="424027"/>
                </a:moveTo>
                <a:lnTo>
                  <a:pt x="2600172" y="211543"/>
                </a:lnTo>
                <a:lnTo>
                  <a:pt x="1424279" y="317131"/>
                </a:lnTo>
                <a:lnTo>
                  <a:pt x="2589644" y="212483"/>
                </a:lnTo>
                <a:lnTo>
                  <a:pt x="2570391" y="0"/>
                </a:lnTo>
                <a:lnTo>
                  <a:pt x="0" y="230797"/>
                </a:lnTo>
                <a:lnTo>
                  <a:pt x="19240" y="443293"/>
                </a:lnTo>
                <a:lnTo>
                  <a:pt x="8712" y="444233"/>
                </a:lnTo>
                <a:lnTo>
                  <a:pt x="27965" y="656729"/>
                </a:lnTo>
                <a:lnTo>
                  <a:pt x="926985" y="576008"/>
                </a:lnTo>
                <a:lnTo>
                  <a:pt x="946238" y="788492"/>
                </a:lnTo>
                <a:lnTo>
                  <a:pt x="1739671" y="717245"/>
                </a:lnTo>
                <a:lnTo>
                  <a:pt x="1720418" y="504761"/>
                </a:lnTo>
                <a:lnTo>
                  <a:pt x="2619438" y="42402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 rot="21300000">
            <a:off x="73251" y="1403263"/>
            <a:ext cx="25899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5"/>
              </a:lnSpc>
            </a:pPr>
            <a:r>
              <a:rPr sz="1400" spc="110" dirty="0">
                <a:latin typeface="Century"/>
                <a:cs typeface="Century"/>
              </a:rPr>
              <a:t>MoveMindfully</a:t>
            </a:r>
            <a:r>
              <a:rPr sz="1400" spc="45" dirty="0">
                <a:latin typeface="Century"/>
                <a:cs typeface="Century"/>
              </a:rPr>
              <a:t> </a:t>
            </a:r>
            <a:r>
              <a:rPr sz="2100" spc="89" baseline="1984" dirty="0">
                <a:latin typeface="Century"/>
                <a:cs typeface="Century"/>
              </a:rPr>
              <a:t>initiative</a:t>
            </a:r>
            <a:r>
              <a:rPr sz="2100" spc="67" baseline="1984" dirty="0">
                <a:latin typeface="Century"/>
                <a:cs typeface="Century"/>
              </a:rPr>
              <a:t> </a:t>
            </a:r>
            <a:r>
              <a:rPr sz="2100" spc="104" baseline="1984" dirty="0">
                <a:latin typeface="Century"/>
                <a:cs typeface="Century"/>
              </a:rPr>
              <a:t>to</a:t>
            </a:r>
            <a:endParaRPr sz="2100" baseline="1984">
              <a:latin typeface="Century"/>
              <a:cs typeface="Century"/>
            </a:endParaRPr>
          </a:p>
        </p:txBody>
      </p:sp>
      <p:sp>
        <p:nvSpPr>
          <p:cNvPr id="26" name="object 26"/>
          <p:cNvSpPr txBox="1"/>
          <p:nvPr/>
        </p:nvSpPr>
        <p:spPr>
          <a:xfrm rot="21300000">
            <a:off x="81954" y="1615765"/>
            <a:ext cx="2610831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5"/>
              </a:lnSpc>
            </a:pPr>
            <a:r>
              <a:rPr sz="1400" spc="100" dirty="0">
                <a:latin typeface="Century"/>
                <a:cs typeface="Century"/>
              </a:rPr>
              <a:t>bring</a:t>
            </a:r>
            <a:r>
              <a:rPr sz="1400" spc="30" dirty="0">
                <a:latin typeface="Century"/>
                <a:cs typeface="Century"/>
              </a:rPr>
              <a:t> </a:t>
            </a:r>
            <a:r>
              <a:rPr sz="1400" spc="110" dirty="0">
                <a:latin typeface="Century"/>
                <a:cs typeface="Century"/>
              </a:rPr>
              <a:t>mindfuln</a:t>
            </a:r>
            <a:r>
              <a:rPr sz="2100" spc="165" baseline="1984" dirty="0">
                <a:latin typeface="Century"/>
                <a:cs typeface="Century"/>
              </a:rPr>
              <a:t>ess</a:t>
            </a:r>
            <a:r>
              <a:rPr sz="2100" spc="44" baseline="1984" dirty="0">
                <a:latin typeface="Century"/>
                <a:cs typeface="Century"/>
              </a:rPr>
              <a:t> </a:t>
            </a:r>
            <a:r>
              <a:rPr sz="2100" spc="135" baseline="1984" dirty="0">
                <a:latin typeface="Century"/>
                <a:cs typeface="Century"/>
              </a:rPr>
              <a:t>into</a:t>
            </a:r>
            <a:r>
              <a:rPr sz="2100" spc="44" baseline="1984" dirty="0">
                <a:latin typeface="Century"/>
                <a:cs typeface="Century"/>
              </a:rPr>
              <a:t> </a:t>
            </a:r>
            <a:r>
              <a:rPr sz="2100" spc="82" baseline="1984" dirty="0">
                <a:latin typeface="Century"/>
                <a:cs typeface="Century"/>
              </a:rPr>
              <a:t>SEL</a:t>
            </a:r>
            <a:endParaRPr sz="2100" baseline="1984">
              <a:latin typeface="Century"/>
              <a:cs typeface="Century"/>
            </a:endParaRPr>
          </a:p>
        </p:txBody>
      </p:sp>
      <p:sp>
        <p:nvSpPr>
          <p:cNvPr id="27" name="object 27"/>
          <p:cNvSpPr txBox="1"/>
          <p:nvPr/>
        </p:nvSpPr>
        <p:spPr>
          <a:xfrm rot="21300000">
            <a:off x="997006" y="1827279"/>
            <a:ext cx="81837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400" spc="70" dirty="0">
                <a:latin typeface="Century"/>
                <a:cs typeface="Century"/>
              </a:rPr>
              <a:t>teaching</a:t>
            </a:r>
            <a:endParaRPr sz="14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343146" y="292322"/>
            <a:ext cx="6548755" cy="6718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b="1" dirty="0">
                <a:solidFill>
                  <a:srgbClr val="000000"/>
                </a:solidFill>
                <a:latin typeface="Tahoma"/>
                <a:cs typeface="Tahoma"/>
              </a:rPr>
              <a:t>Question:</a:t>
            </a:r>
            <a:r>
              <a:rPr sz="16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How</a:t>
            </a:r>
            <a:r>
              <a:rPr sz="1400" b="0" spc="9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do</a:t>
            </a:r>
            <a:r>
              <a:rPr sz="1400" b="0" spc="9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effective</a:t>
            </a:r>
            <a:r>
              <a:rPr sz="1400" b="0" spc="9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60" dirty="0">
                <a:solidFill>
                  <a:srgbClr val="000000"/>
                </a:solidFill>
                <a:latin typeface="Tahoma"/>
                <a:cs typeface="Tahoma"/>
              </a:rPr>
              <a:t>teams</a:t>
            </a:r>
            <a:r>
              <a:rPr sz="1400" b="0" spc="1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promote</a:t>
            </a:r>
            <a:r>
              <a:rPr sz="1400" b="0" spc="9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integrated</a:t>
            </a:r>
            <a:r>
              <a:rPr sz="1400" b="0" spc="9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implementation?</a:t>
            </a:r>
            <a:endParaRPr sz="1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950" b="1" dirty="0">
                <a:solidFill>
                  <a:srgbClr val="DD3E42"/>
                </a:solidFill>
                <a:latin typeface="Tahoma"/>
                <a:cs typeface="Tahoma"/>
              </a:rPr>
              <a:t>Answer:</a:t>
            </a:r>
            <a:r>
              <a:rPr sz="1950" b="1" spc="-155" dirty="0">
                <a:solidFill>
                  <a:srgbClr val="DD3E42"/>
                </a:solidFill>
                <a:latin typeface="Tahoma"/>
                <a:cs typeface="Tahoma"/>
              </a:rPr>
              <a:t> </a:t>
            </a:r>
            <a:r>
              <a:rPr sz="1850" b="0" spc="85" dirty="0">
                <a:solidFill>
                  <a:srgbClr val="DD3E42"/>
                </a:solidFill>
                <a:latin typeface="Lucida Sans Unicode"/>
                <a:cs typeface="Lucida Sans Unicode"/>
              </a:rPr>
              <a:t>Create</a:t>
            </a:r>
            <a:r>
              <a:rPr sz="1850" b="0" spc="-35" dirty="0">
                <a:solidFill>
                  <a:srgbClr val="DD3E42"/>
                </a:solidFill>
                <a:latin typeface="Lucida Sans Unicode"/>
                <a:cs typeface="Lucida Sans Unicode"/>
              </a:rPr>
              <a:t> </a:t>
            </a:r>
            <a:r>
              <a:rPr sz="1850" b="1" spc="75" dirty="0">
                <a:solidFill>
                  <a:srgbClr val="DD3E42"/>
                </a:solidFill>
                <a:latin typeface="Tahoma"/>
                <a:cs typeface="Tahoma"/>
              </a:rPr>
              <a:t>systems</a:t>
            </a:r>
            <a:r>
              <a:rPr sz="1850" b="1" spc="-105" dirty="0">
                <a:solidFill>
                  <a:srgbClr val="DD3E42"/>
                </a:solidFill>
                <a:latin typeface="Tahoma"/>
                <a:cs typeface="Tahoma"/>
              </a:rPr>
              <a:t> </a:t>
            </a:r>
            <a:r>
              <a:rPr sz="1850" b="1" spc="-10" dirty="0">
                <a:solidFill>
                  <a:srgbClr val="DD3E42"/>
                </a:solidFill>
                <a:latin typeface="Tahoma"/>
                <a:cs typeface="Tahoma"/>
              </a:rPr>
              <a:t>of</a:t>
            </a:r>
            <a:r>
              <a:rPr sz="1850" b="1" spc="-105" dirty="0">
                <a:solidFill>
                  <a:srgbClr val="DD3E42"/>
                </a:solidFill>
                <a:latin typeface="Tahoma"/>
                <a:cs typeface="Tahoma"/>
              </a:rPr>
              <a:t> </a:t>
            </a:r>
            <a:r>
              <a:rPr sz="1850" b="1" dirty="0">
                <a:solidFill>
                  <a:srgbClr val="DD3E42"/>
                </a:solidFill>
                <a:latin typeface="Tahoma"/>
                <a:cs typeface="Tahoma"/>
              </a:rPr>
              <a:t>support </a:t>
            </a:r>
            <a:r>
              <a:rPr sz="1850" b="0" spc="-35" dirty="0">
                <a:solidFill>
                  <a:srgbClr val="DD3E42"/>
                </a:solidFill>
                <a:latin typeface="Lucida Sans Unicode"/>
                <a:cs typeface="Lucida Sans Unicode"/>
              </a:rPr>
              <a:t>for</a:t>
            </a:r>
            <a:r>
              <a:rPr sz="1850" b="0" spc="-40" dirty="0">
                <a:solidFill>
                  <a:srgbClr val="DD3E42"/>
                </a:solidFill>
                <a:latin typeface="Lucida Sans Unicode"/>
                <a:cs typeface="Lucida Sans Unicode"/>
              </a:rPr>
              <a:t> </a:t>
            </a:r>
            <a:r>
              <a:rPr sz="1850" b="0" spc="-10" dirty="0">
                <a:solidFill>
                  <a:srgbClr val="DD3E42"/>
                </a:solidFill>
                <a:latin typeface="Lucida Sans Unicode"/>
                <a:cs typeface="Lucida Sans Unicode"/>
              </a:rPr>
              <a:t>staff</a:t>
            </a:r>
            <a:endParaRPr sz="1850" dirty="0">
              <a:latin typeface="Lucida Sans Unicode"/>
              <a:cs typeface="Lucida Sans Unicode"/>
            </a:endParaRP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92875" y="1729184"/>
            <a:ext cx="3138805" cy="594360"/>
            <a:chOff x="3092875" y="1729184"/>
            <a:chExt cx="3138805" cy="594360"/>
          </a:xfrm>
        </p:grpSpPr>
        <p:sp>
          <p:nvSpPr>
            <p:cNvPr id="3" name="object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18075" y="1729184"/>
              <a:ext cx="3113405" cy="572770"/>
            </a:xfrm>
            <a:custGeom>
              <a:avLst/>
              <a:gdLst/>
              <a:ahLst/>
              <a:cxnLst/>
              <a:rect l="l" t="t" r="r" b="b"/>
              <a:pathLst>
                <a:path w="3113404" h="572769">
                  <a:moveTo>
                    <a:pt x="2938568" y="572500"/>
                  </a:moveTo>
                  <a:lnTo>
                    <a:pt x="174946" y="572500"/>
                  </a:lnTo>
                  <a:lnTo>
                    <a:pt x="106825" y="569451"/>
                  </a:lnTo>
                  <a:lnTo>
                    <a:pt x="51219" y="561134"/>
                  </a:lnTo>
                  <a:lnTo>
                    <a:pt x="13740" y="548794"/>
                  </a:lnTo>
                  <a:lnTo>
                    <a:pt x="0" y="533678"/>
                  </a:lnTo>
                  <a:lnTo>
                    <a:pt x="0" y="38821"/>
                  </a:lnTo>
                  <a:lnTo>
                    <a:pt x="13740" y="23705"/>
                  </a:lnTo>
                  <a:lnTo>
                    <a:pt x="51219" y="11366"/>
                  </a:lnTo>
                  <a:lnTo>
                    <a:pt x="106825" y="3049"/>
                  </a:lnTo>
                  <a:lnTo>
                    <a:pt x="174946" y="0"/>
                  </a:lnTo>
                  <a:lnTo>
                    <a:pt x="2938568" y="0"/>
                  </a:lnTo>
                  <a:lnTo>
                    <a:pt x="3006553" y="3049"/>
                  </a:lnTo>
                  <a:lnTo>
                    <a:pt x="3062090" y="11366"/>
                  </a:lnTo>
                  <a:lnTo>
                    <a:pt x="3099544" y="23705"/>
                  </a:lnTo>
                  <a:lnTo>
                    <a:pt x="3113280" y="38821"/>
                  </a:lnTo>
                  <a:lnTo>
                    <a:pt x="3113280" y="533678"/>
                  </a:lnTo>
                  <a:lnTo>
                    <a:pt x="3099544" y="548794"/>
                  </a:lnTo>
                  <a:lnTo>
                    <a:pt x="3062090" y="561134"/>
                  </a:lnTo>
                  <a:lnTo>
                    <a:pt x="3006553" y="569451"/>
                  </a:lnTo>
                  <a:lnTo>
                    <a:pt x="2938568" y="572500"/>
                  </a:lnTo>
                  <a:close/>
                </a:path>
              </a:pathLst>
            </a:custGeom>
            <a:solidFill>
              <a:srgbClr val="FF4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92875" y="1750818"/>
              <a:ext cx="3114040" cy="572770"/>
            </a:xfrm>
            <a:custGeom>
              <a:avLst/>
              <a:gdLst/>
              <a:ahLst/>
              <a:cxnLst/>
              <a:rect l="l" t="t" r="r" b="b"/>
              <a:pathLst>
                <a:path w="3114040" h="572769">
                  <a:moveTo>
                    <a:pt x="2938947" y="572458"/>
                  </a:moveTo>
                  <a:lnTo>
                    <a:pt x="2820888" y="572458"/>
                  </a:lnTo>
                  <a:lnTo>
                    <a:pt x="2488402" y="572360"/>
                  </a:lnTo>
                  <a:lnTo>
                    <a:pt x="1158680" y="571815"/>
                  </a:lnTo>
                  <a:lnTo>
                    <a:pt x="2488402" y="571218"/>
                  </a:lnTo>
                  <a:lnTo>
                    <a:pt x="2820888" y="571120"/>
                  </a:lnTo>
                  <a:lnTo>
                    <a:pt x="2938505" y="571120"/>
                  </a:lnTo>
                  <a:lnTo>
                    <a:pt x="2945203" y="571019"/>
                  </a:lnTo>
                  <a:lnTo>
                    <a:pt x="2985232" y="569383"/>
                  </a:lnTo>
                  <a:lnTo>
                    <a:pt x="3039190" y="563099"/>
                  </a:lnTo>
                  <a:lnTo>
                    <a:pt x="3079818" y="553013"/>
                  </a:lnTo>
                  <a:lnTo>
                    <a:pt x="3096802" y="544829"/>
                  </a:lnTo>
                  <a:lnTo>
                    <a:pt x="3101055" y="541952"/>
                  </a:lnTo>
                  <a:lnTo>
                    <a:pt x="3103513" y="538978"/>
                  </a:lnTo>
                  <a:lnTo>
                    <a:pt x="3104410" y="536001"/>
                  </a:lnTo>
                  <a:lnTo>
                    <a:pt x="3105086" y="534463"/>
                  </a:lnTo>
                  <a:lnTo>
                    <a:pt x="3105086" y="508374"/>
                  </a:lnTo>
                  <a:lnTo>
                    <a:pt x="3104852" y="471518"/>
                  </a:lnTo>
                  <a:lnTo>
                    <a:pt x="3104410" y="397760"/>
                  </a:lnTo>
                  <a:lnTo>
                    <a:pt x="3103513" y="102824"/>
                  </a:lnTo>
                  <a:lnTo>
                    <a:pt x="3103513" y="39781"/>
                  </a:lnTo>
                  <a:lnTo>
                    <a:pt x="3102849" y="35318"/>
                  </a:lnTo>
                  <a:lnTo>
                    <a:pt x="3100613" y="32340"/>
                  </a:lnTo>
                  <a:lnTo>
                    <a:pt x="3096802" y="29513"/>
                  </a:lnTo>
                  <a:lnTo>
                    <a:pt x="3093226" y="26637"/>
                  </a:lnTo>
                  <a:lnTo>
                    <a:pt x="3057090" y="14131"/>
                  </a:lnTo>
                  <a:lnTo>
                    <a:pt x="3017601" y="7268"/>
                  </a:lnTo>
                  <a:lnTo>
                    <a:pt x="2970754" y="3286"/>
                  </a:lnTo>
                  <a:lnTo>
                    <a:pt x="2945541" y="2498"/>
                  </a:lnTo>
                  <a:lnTo>
                    <a:pt x="2940066" y="2417"/>
                  </a:lnTo>
                  <a:lnTo>
                    <a:pt x="2933212" y="2417"/>
                  </a:lnTo>
                  <a:lnTo>
                    <a:pt x="2931951" y="2420"/>
                  </a:lnTo>
                  <a:lnTo>
                    <a:pt x="2930676" y="2429"/>
                  </a:lnTo>
                  <a:lnTo>
                    <a:pt x="2826480" y="2429"/>
                  </a:lnTo>
                  <a:lnTo>
                    <a:pt x="2161729" y="2480"/>
                  </a:lnTo>
                  <a:lnTo>
                    <a:pt x="832007" y="2379"/>
                  </a:lnTo>
                  <a:lnTo>
                    <a:pt x="174409" y="2379"/>
                  </a:lnTo>
                  <a:lnTo>
                    <a:pt x="127891" y="4067"/>
                  </a:lnTo>
                  <a:lnTo>
                    <a:pt x="82809" y="8995"/>
                  </a:lnTo>
                  <a:lnTo>
                    <a:pt x="39921" y="18420"/>
                  </a:lnTo>
                  <a:lnTo>
                    <a:pt x="9389" y="38690"/>
                  </a:lnTo>
                  <a:lnTo>
                    <a:pt x="9389" y="55553"/>
                  </a:lnTo>
                  <a:lnTo>
                    <a:pt x="8947" y="129262"/>
                  </a:lnTo>
                  <a:lnTo>
                    <a:pt x="7373" y="424247"/>
                  </a:lnTo>
                  <a:lnTo>
                    <a:pt x="6931" y="498005"/>
                  </a:lnTo>
                  <a:lnTo>
                    <a:pt x="6710" y="516409"/>
                  </a:lnTo>
                  <a:lnTo>
                    <a:pt x="6710" y="534809"/>
                  </a:lnTo>
                  <a:lnTo>
                    <a:pt x="40471" y="555991"/>
                  </a:lnTo>
                  <a:lnTo>
                    <a:pt x="85416" y="565315"/>
                  </a:lnTo>
                  <a:lnTo>
                    <a:pt x="142169" y="570574"/>
                  </a:lnTo>
                  <a:lnTo>
                    <a:pt x="176191" y="571466"/>
                  </a:lnTo>
                  <a:lnTo>
                    <a:pt x="245508" y="571466"/>
                  </a:lnTo>
                  <a:lnTo>
                    <a:pt x="411634" y="571515"/>
                  </a:lnTo>
                  <a:lnTo>
                    <a:pt x="744132" y="571763"/>
                  </a:lnTo>
                  <a:lnTo>
                    <a:pt x="411868" y="571962"/>
                  </a:lnTo>
                  <a:lnTo>
                    <a:pt x="245508" y="572011"/>
                  </a:lnTo>
                  <a:lnTo>
                    <a:pt x="169259" y="572011"/>
                  </a:lnTo>
                  <a:lnTo>
                    <a:pt x="162328" y="571864"/>
                  </a:lnTo>
                  <a:lnTo>
                    <a:pt x="102129" y="568124"/>
                  </a:lnTo>
                  <a:lnTo>
                    <a:pt x="51655" y="559958"/>
                  </a:lnTo>
                  <a:lnTo>
                    <a:pt x="10091" y="543987"/>
                  </a:lnTo>
                  <a:lnTo>
                    <a:pt x="2913" y="533271"/>
                  </a:lnTo>
                  <a:lnTo>
                    <a:pt x="2913" y="516409"/>
                  </a:lnTo>
                  <a:lnTo>
                    <a:pt x="2678" y="498005"/>
                  </a:lnTo>
                  <a:lnTo>
                    <a:pt x="2015" y="424247"/>
                  </a:lnTo>
                  <a:lnTo>
                    <a:pt x="442" y="129262"/>
                  </a:lnTo>
                  <a:lnTo>
                    <a:pt x="0" y="55553"/>
                  </a:lnTo>
                  <a:lnTo>
                    <a:pt x="0" y="38589"/>
                  </a:lnTo>
                  <a:lnTo>
                    <a:pt x="442" y="37002"/>
                  </a:lnTo>
                  <a:lnTo>
                    <a:pt x="38642" y="15264"/>
                  </a:lnTo>
                  <a:lnTo>
                    <a:pt x="86314" y="5902"/>
                  </a:lnTo>
                  <a:lnTo>
                    <a:pt x="124991" y="2033"/>
                  </a:lnTo>
                  <a:lnTo>
                    <a:pt x="167023" y="247"/>
                  </a:lnTo>
                  <a:lnTo>
                    <a:pt x="174175" y="149"/>
                  </a:lnTo>
                  <a:lnTo>
                    <a:pt x="499743" y="149"/>
                  </a:lnTo>
                  <a:lnTo>
                    <a:pt x="832007" y="97"/>
                  </a:lnTo>
                  <a:lnTo>
                    <a:pt x="2161729" y="0"/>
                  </a:lnTo>
                  <a:lnTo>
                    <a:pt x="2826480" y="48"/>
                  </a:lnTo>
                  <a:lnTo>
                    <a:pt x="2937387" y="48"/>
                  </a:lnTo>
                  <a:lnTo>
                    <a:pt x="2983227" y="1566"/>
                  </a:lnTo>
                  <a:lnTo>
                    <a:pt x="3031829" y="6467"/>
                  </a:lnTo>
                  <a:lnTo>
                    <a:pt x="3078351" y="16187"/>
                  </a:lnTo>
                  <a:lnTo>
                    <a:pt x="3112902" y="35018"/>
                  </a:lnTo>
                  <a:lnTo>
                    <a:pt x="3113800" y="39830"/>
                  </a:lnTo>
                  <a:lnTo>
                    <a:pt x="3113800" y="102775"/>
                  </a:lnTo>
                  <a:lnTo>
                    <a:pt x="3112902" y="397760"/>
                  </a:lnTo>
                  <a:lnTo>
                    <a:pt x="3112460" y="471469"/>
                  </a:lnTo>
                  <a:lnTo>
                    <a:pt x="3112239" y="508374"/>
                  </a:lnTo>
                  <a:lnTo>
                    <a:pt x="3112239" y="534512"/>
                  </a:lnTo>
                  <a:lnTo>
                    <a:pt x="3111563" y="536050"/>
                  </a:lnTo>
                  <a:lnTo>
                    <a:pt x="3110665" y="539174"/>
                  </a:lnTo>
                  <a:lnTo>
                    <a:pt x="3059142" y="561137"/>
                  </a:lnTo>
                  <a:lnTo>
                    <a:pt x="2987715" y="570647"/>
                  </a:lnTo>
                  <a:lnTo>
                    <a:pt x="2945879" y="572360"/>
                  </a:lnTo>
                  <a:lnTo>
                    <a:pt x="2938947" y="5724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54564" y="1842947"/>
            <a:ext cx="28428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Leadership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509" y="2798344"/>
            <a:ext cx="8216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rebuchet MS"/>
                <a:cs typeface="Trebuchet MS"/>
              </a:rPr>
              <a:t>Establish shared </a:t>
            </a:r>
            <a:r>
              <a:rPr sz="1100" spc="-30" dirty="0">
                <a:latin typeface="Trebuchet MS"/>
                <a:cs typeface="Trebuchet MS"/>
              </a:rPr>
              <a:t>priorities </a:t>
            </a:r>
            <a:r>
              <a:rPr sz="1100" spc="-50" dirty="0">
                <a:latin typeface="Trebuchet MS"/>
                <a:cs typeface="Trebuchet MS"/>
              </a:rPr>
              <a:t>&amp; </a:t>
            </a:r>
            <a:r>
              <a:rPr sz="1100" spc="-10" dirty="0">
                <a:latin typeface="Trebuchet MS"/>
                <a:cs typeface="Trebuchet MS"/>
              </a:rPr>
              <a:t>commitment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8498" y="2717447"/>
            <a:ext cx="95694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Protected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time </a:t>
            </a:r>
            <a:r>
              <a:rPr sz="1100" spc="-10" dirty="0">
                <a:latin typeface="Trebuchet MS"/>
                <a:cs typeface="Trebuchet MS"/>
              </a:rPr>
              <a:t>reﬂection, </a:t>
            </a:r>
            <a:r>
              <a:rPr sz="1100" spc="-25" dirty="0">
                <a:latin typeface="Trebuchet MS"/>
                <a:cs typeface="Trebuchet MS"/>
              </a:rPr>
              <a:t>collaboration</a:t>
            </a:r>
            <a:r>
              <a:rPr sz="1100" spc="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&amp; </a:t>
            </a:r>
            <a:r>
              <a:rPr sz="1100" spc="-10" dirty="0">
                <a:latin typeface="Trebuchet MS"/>
                <a:cs typeface="Trebuchet MS"/>
              </a:rPr>
              <a:t>planning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05063" y="2801258"/>
            <a:ext cx="9690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Trebuchet MS"/>
                <a:cs typeface="Trebuchet MS"/>
              </a:rPr>
              <a:t>Create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ongoing professional learning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57268" y="2775222"/>
            <a:ext cx="8223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rebuchet MS"/>
                <a:cs typeface="Trebuchet MS"/>
              </a:rPr>
              <a:t>Provide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cues </a:t>
            </a:r>
            <a:r>
              <a:rPr sz="1100" spc="-100" dirty="0">
                <a:latin typeface="Trebuchet MS"/>
                <a:cs typeface="Trebuchet MS"/>
              </a:rPr>
              <a:t>&amp;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reminders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30828" y="2752339"/>
            <a:ext cx="8432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Recognize </a:t>
            </a:r>
            <a:r>
              <a:rPr sz="1100" spc="-50" dirty="0">
                <a:latin typeface="Trebuchet MS"/>
                <a:cs typeface="Trebuchet MS"/>
              </a:rPr>
              <a:t>&amp; </a:t>
            </a:r>
            <a:r>
              <a:rPr sz="1100" spc="-10" dirty="0">
                <a:latin typeface="Trebuchet MS"/>
                <a:cs typeface="Trebuchet MS"/>
              </a:rPr>
              <a:t>acknowledge staff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96725" y="2788302"/>
            <a:ext cx="8832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Trebuchet MS"/>
                <a:cs typeface="Trebuchet MS"/>
              </a:rPr>
              <a:t>Gather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ﬁdelity </a:t>
            </a:r>
            <a:r>
              <a:rPr sz="1100" spc="-100" dirty="0">
                <a:latin typeface="Trebuchet MS"/>
                <a:cs typeface="Trebuchet MS"/>
              </a:rPr>
              <a:t>&amp;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provide feedback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2970" y="658361"/>
            <a:ext cx="6751320" cy="19050"/>
          </a:xfrm>
          <a:custGeom>
            <a:avLst/>
            <a:gdLst/>
            <a:ahLst/>
            <a:cxnLst/>
            <a:rect l="l" t="t" r="r" b="b"/>
            <a:pathLst>
              <a:path w="6751320" h="19050">
                <a:moveTo>
                  <a:pt x="3375367" y="19044"/>
                </a:moveTo>
                <a:lnTo>
                  <a:pt x="1687683" y="16763"/>
                </a:lnTo>
                <a:lnTo>
                  <a:pt x="844211" y="14483"/>
                </a:lnTo>
                <a:lnTo>
                  <a:pt x="0" y="9923"/>
                </a:lnTo>
                <a:lnTo>
                  <a:pt x="844211" y="5331"/>
                </a:lnTo>
                <a:lnTo>
                  <a:pt x="1687683" y="2312"/>
                </a:lnTo>
                <a:lnTo>
                  <a:pt x="3375367" y="0"/>
                </a:lnTo>
                <a:lnTo>
                  <a:pt x="5063052" y="2312"/>
                </a:lnTo>
                <a:lnTo>
                  <a:pt x="5907263" y="5331"/>
                </a:lnTo>
                <a:lnTo>
                  <a:pt x="6750735" y="9923"/>
                </a:lnTo>
                <a:lnTo>
                  <a:pt x="5907263" y="14483"/>
                </a:lnTo>
                <a:lnTo>
                  <a:pt x="5063052" y="16763"/>
                </a:lnTo>
                <a:lnTo>
                  <a:pt x="3375367" y="19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383662" y="3507213"/>
            <a:ext cx="8851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rebuchet MS"/>
                <a:cs typeface="Trebuchet MS"/>
              </a:rPr>
              <a:t>Promote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staff </a:t>
            </a:r>
            <a:r>
              <a:rPr sz="1100" spc="-35" dirty="0">
                <a:latin typeface="Trebuchet MS"/>
                <a:cs typeface="Trebuchet MS"/>
              </a:rPr>
              <a:t>well-being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&amp; </a:t>
            </a:r>
            <a:r>
              <a:rPr sz="1100" spc="-10" dirty="0">
                <a:latin typeface="Trebuchet MS"/>
                <a:cs typeface="Trebuchet MS"/>
              </a:rPr>
              <a:t>psychological safety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67689" y="3591033"/>
            <a:ext cx="6134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rebuchet MS"/>
                <a:cs typeface="Trebuchet MS"/>
              </a:rPr>
              <a:t>Boost </a:t>
            </a:r>
            <a:r>
              <a:rPr sz="1100" spc="-30" dirty="0">
                <a:latin typeface="Trebuchet MS"/>
                <a:cs typeface="Trebuchet MS"/>
              </a:rPr>
              <a:t>collective </a:t>
            </a:r>
            <a:r>
              <a:rPr sz="1100" spc="-10" dirty="0">
                <a:latin typeface="Trebuchet MS"/>
                <a:cs typeface="Trebuchet MS"/>
              </a:rPr>
              <a:t>eﬃcacy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21679" y="283304"/>
            <a:ext cx="31756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916"/>
                </a:solidFill>
              </a:rPr>
              <a:t>Exit</a:t>
            </a:r>
            <a:r>
              <a:rPr spc="60" dirty="0">
                <a:solidFill>
                  <a:srgbClr val="231916"/>
                </a:solidFill>
              </a:rPr>
              <a:t> </a:t>
            </a:r>
            <a:r>
              <a:rPr spc="-10" dirty="0">
                <a:solidFill>
                  <a:srgbClr val="231916"/>
                </a:solidFill>
              </a:rPr>
              <a:t>Intentionally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" y="3991800"/>
            <a:ext cx="9144523" cy="1152031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2970" y="1037886"/>
            <a:ext cx="6751320" cy="19050"/>
          </a:xfrm>
          <a:custGeom>
            <a:avLst/>
            <a:gdLst/>
            <a:ahLst/>
            <a:cxnLst/>
            <a:rect l="l" t="t" r="r" b="b"/>
            <a:pathLst>
              <a:path w="6751320" h="19050">
                <a:moveTo>
                  <a:pt x="3375367" y="19044"/>
                </a:moveTo>
                <a:lnTo>
                  <a:pt x="1687683" y="16763"/>
                </a:lnTo>
                <a:lnTo>
                  <a:pt x="844211" y="14483"/>
                </a:lnTo>
                <a:lnTo>
                  <a:pt x="0" y="9923"/>
                </a:lnTo>
                <a:lnTo>
                  <a:pt x="844211" y="5330"/>
                </a:lnTo>
                <a:lnTo>
                  <a:pt x="1687683" y="2312"/>
                </a:lnTo>
                <a:lnTo>
                  <a:pt x="3375367" y="0"/>
                </a:lnTo>
                <a:lnTo>
                  <a:pt x="5063052" y="2312"/>
                </a:lnTo>
                <a:lnTo>
                  <a:pt x="5907263" y="5330"/>
                </a:lnTo>
                <a:lnTo>
                  <a:pt x="6750735" y="9923"/>
                </a:lnTo>
                <a:lnTo>
                  <a:pt x="5907263" y="14483"/>
                </a:lnTo>
                <a:lnTo>
                  <a:pt x="5063052" y="16763"/>
                </a:lnTo>
                <a:lnTo>
                  <a:pt x="3375367" y="19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12370" y="1227340"/>
            <a:ext cx="751205" cy="370840"/>
          </a:xfrm>
          <a:prstGeom prst="rect">
            <a:avLst/>
          </a:prstGeom>
          <a:solidFill>
            <a:srgbClr val="FF4658"/>
          </a:solidFill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ts val="2875"/>
              </a:lnSpc>
            </a:pPr>
            <a:r>
              <a:rPr sz="2700" b="1" spc="110" dirty="0">
                <a:solidFill>
                  <a:srgbClr val="FFFFFF"/>
                </a:solidFill>
                <a:latin typeface="Arial"/>
                <a:cs typeface="Arial"/>
              </a:rPr>
              <a:t>2-</a:t>
            </a:r>
            <a:r>
              <a:rPr sz="2700" b="1" spc="5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04630" y="1725865"/>
            <a:ext cx="1366520" cy="440055"/>
            <a:chOff x="3904630" y="1725865"/>
            <a:chExt cx="1366520" cy="440055"/>
          </a:xfrm>
        </p:grpSpPr>
        <p:pic>
          <p:nvPicPr>
            <p:cNvPr id="6" name="object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4155" y="1735390"/>
              <a:ext cx="1347039" cy="4209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09393" y="1730628"/>
              <a:ext cx="1356995" cy="430530"/>
            </a:xfrm>
            <a:custGeom>
              <a:avLst/>
              <a:gdLst/>
              <a:ahLst/>
              <a:cxnLst/>
              <a:rect l="l" t="t" r="r" b="b"/>
              <a:pathLst>
                <a:path w="1356995" h="430530">
                  <a:moveTo>
                    <a:pt x="0" y="0"/>
                  </a:moveTo>
                  <a:lnTo>
                    <a:pt x="1356564" y="0"/>
                  </a:lnTo>
                  <a:lnTo>
                    <a:pt x="1356564" y="430499"/>
                  </a:lnTo>
                  <a:lnTo>
                    <a:pt x="0" y="430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2E7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47335" y="2457925"/>
            <a:ext cx="504825" cy="764540"/>
          </a:xfrm>
          <a:custGeom>
            <a:avLst/>
            <a:gdLst/>
            <a:ahLst/>
            <a:cxnLst/>
            <a:rect l="l" t="t" r="r" b="b"/>
            <a:pathLst>
              <a:path w="504825" h="764539">
                <a:moveTo>
                  <a:pt x="201319" y="420369"/>
                </a:moveTo>
                <a:lnTo>
                  <a:pt x="153240" y="420369"/>
                </a:lnTo>
                <a:lnTo>
                  <a:pt x="135757" y="417829"/>
                </a:lnTo>
                <a:lnTo>
                  <a:pt x="101957" y="397509"/>
                </a:lnTo>
                <a:lnTo>
                  <a:pt x="94515" y="361949"/>
                </a:lnTo>
                <a:lnTo>
                  <a:pt x="94602" y="346709"/>
                </a:lnTo>
                <a:lnTo>
                  <a:pt x="95213" y="298449"/>
                </a:lnTo>
                <a:lnTo>
                  <a:pt x="95352" y="274319"/>
                </a:lnTo>
                <a:lnTo>
                  <a:pt x="95870" y="228599"/>
                </a:lnTo>
                <a:lnTo>
                  <a:pt x="96304" y="181609"/>
                </a:lnTo>
                <a:lnTo>
                  <a:pt x="96508" y="146049"/>
                </a:lnTo>
                <a:lnTo>
                  <a:pt x="96444" y="71119"/>
                </a:lnTo>
                <a:lnTo>
                  <a:pt x="96314" y="53339"/>
                </a:lnTo>
                <a:lnTo>
                  <a:pt x="96226" y="34289"/>
                </a:lnTo>
                <a:lnTo>
                  <a:pt x="128875" y="0"/>
                </a:lnTo>
                <a:lnTo>
                  <a:pt x="145803" y="0"/>
                </a:lnTo>
                <a:lnTo>
                  <a:pt x="163730" y="1269"/>
                </a:lnTo>
                <a:lnTo>
                  <a:pt x="177938" y="1269"/>
                </a:lnTo>
                <a:lnTo>
                  <a:pt x="224158" y="3809"/>
                </a:lnTo>
                <a:lnTo>
                  <a:pt x="316929" y="3809"/>
                </a:lnTo>
                <a:lnTo>
                  <a:pt x="388915" y="5079"/>
                </a:lnTo>
                <a:lnTo>
                  <a:pt x="469212" y="5079"/>
                </a:lnTo>
                <a:lnTo>
                  <a:pt x="478384" y="6349"/>
                </a:lnTo>
                <a:lnTo>
                  <a:pt x="480914" y="7619"/>
                </a:lnTo>
                <a:lnTo>
                  <a:pt x="131983" y="7619"/>
                </a:lnTo>
                <a:lnTo>
                  <a:pt x="119384" y="11429"/>
                </a:lnTo>
                <a:lnTo>
                  <a:pt x="110448" y="19049"/>
                </a:lnTo>
                <a:lnTo>
                  <a:pt x="106008" y="24129"/>
                </a:lnTo>
                <a:lnTo>
                  <a:pt x="104232" y="31749"/>
                </a:lnTo>
                <a:lnTo>
                  <a:pt x="104253" y="44449"/>
                </a:lnTo>
                <a:lnTo>
                  <a:pt x="104999" y="88899"/>
                </a:lnTo>
                <a:lnTo>
                  <a:pt x="105214" y="128269"/>
                </a:lnTo>
                <a:lnTo>
                  <a:pt x="105127" y="181609"/>
                </a:lnTo>
                <a:lnTo>
                  <a:pt x="104744" y="228599"/>
                </a:lnTo>
                <a:lnTo>
                  <a:pt x="104232" y="274319"/>
                </a:lnTo>
                <a:lnTo>
                  <a:pt x="104093" y="298449"/>
                </a:lnTo>
                <a:lnTo>
                  <a:pt x="103483" y="346709"/>
                </a:lnTo>
                <a:lnTo>
                  <a:pt x="103395" y="361949"/>
                </a:lnTo>
                <a:lnTo>
                  <a:pt x="103437" y="372109"/>
                </a:lnTo>
                <a:lnTo>
                  <a:pt x="132233" y="407669"/>
                </a:lnTo>
                <a:lnTo>
                  <a:pt x="156848" y="411479"/>
                </a:lnTo>
                <a:lnTo>
                  <a:pt x="487241" y="411479"/>
                </a:lnTo>
                <a:lnTo>
                  <a:pt x="480202" y="414019"/>
                </a:lnTo>
                <a:lnTo>
                  <a:pt x="410824" y="414019"/>
                </a:lnTo>
                <a:lnTo>
                  <a:pt x="398170" y="415289"/>
                </a:lnTo>
                <a:lnTo>
                  <a:pt x="354213" y="415289"/>
                </a:lnTo>
                <a:lnTo>
                  <a:pt x="335564" y="416559"/>
                </a:lnTo>
                <a:lnTo>
                  <a:pt x="308035" y="416559"/>
                </a:lnTo>
                <a:lnTo>
                  <a:pt x="289386" y="417829"/>
                </a:lnTo>
                <a:lnTo>
                  <a:pt x="217900" y="417829"/>
                </a:lnTo>
                <a:lnTo>
                  <a:pt x="210796" y="419099"/>
                </a:lnTo>
                <a:lnTo>
                  <a:pt x="201319" y="420369"/>
                </a:lnTo>
                <a:close/>
              </a:path>
              <a:path w="504825" h="764539">
                <a:moveTo>
                  <a:pt x="487241" y="411479"/>
                </a:moveTo>
                <a:lnTo>
                  <a:pt x="183794" y="411479"/>
                </a:lnTo>
                <a:lnTo>
                  <a:pt x="209908" y="410209"/>
                </a:lnTo>
                <a:lnTo>
                  <a:pt x="217900" y="408939"/>
                </a:lnTo>
                <a:lnTo>
                  <a:pt x="297712" y="408939"/>
                </a:lnTo>
                <a:lnTo>
                  <a:pt x="363537" y="406399"/>
                </a:lnTo>
                <a:lnTo>
                  <a:pt x="398170" y="406399"/>
                </a:lnTo>
                <a:lnTo>
                  <a:pt x="410824" y="405129"/>
                </a:lnTo>
                <a:lnTo>
                  <a:pt x="477649" y="405129"/>
                </a:lnTo>
                <a:lnTo>
                  <a:pt x="486141" y="402589"/>
                </a:lnTo>
                <a:lnTo>
                  <a:pt x="492301" y="397509"/>
                </a:lnTo>
                <a:lnTo>
                  <a:pt x="495090" y="391159"/>
                </a:lnTo>
                <a:lnTo>
                  <a:pt x="495839" y="383539"/>
                </a:lnTo>
                <a:lnTo>
                  <a:pt x="495900" y="379729"/>
                </a:lnTo>
                <a:lnTo>
                  <a:pt x="495673" y="370839"/>
                </a:lnTo>
                <a:lnTo>
                  <a:pt x="494965" y="361949"/>
                </a:lnTo>
                <a:lnTo>
                  <a:pt x="494965" y="356869"/>
                </a:lnTo>
                <a:lnTo>
                  <a:pt x="494077" y="353059"/>
                </a:lnTo>
                <a:lnTo>
                  <a:pt x="493966" y="314959"/>
                </a:lnTo>
                <a:lnTo>
                  <a:pt x="493703" y="298449"/>
                </a:lnTo>
                <a:lnTo>
                  <a:pt x="493189" y="281939"/>
                </a:lnTo>
                <a:lnTo>
                  <a:pt x="493078" y="234949"/>
                </a:lnTo>
                <a:lnTo>
                  <a:pt x="492815" y="212089"/>
                </a:lnTo>
                <a:lnTo>
                  <a:pt x="492301" y="189229"/>
                </a:lnTo>
                <a:lnTo>
                  <a:pt x="491413" y="146049"/>
                </a:lnTo>
                <a:lnTo>
                  <a:pt x="491552" y="128269"/>
                </a:lnTo>
                <a:lnTo>
                  <a:pt x="492172" y="88899"/>
                </a:lnTo>
                <a:lnTo>
                  <a:pt x="492292" y="72389"/>
                </a:lnTo>
                <a:lnTo>
                  <a:pt x="490553" y="30479"/>
                </a:lnTo>
                <a:lnTo>
                  <a:pt x="478981" y="13969"/>
                </a:lnTo>
                <a:lnTo>
                  <a:pt x="388915" y="13969"/>
                </a:lnTo>
                <a:lnTo>
                  <a:pt x="316929" y="12699"/>
                </a:lnTo>
                <a:lnTo>
                  <a:pt x="224158" y="12699"/>
                </a:lnTo>
                <a:lnTo>
                  <a:pt x="177938" y="10159"/>
                </a:lnTo>
                <a:lnTo>
                  <a:pt x="168170" y="10159"/>
                </a:lnTo>
                <a:lnTo>
                  <a:pt x="162842" y="8889"/>
                </a:lnTo>
                <a:lnTo>
                  <a:pt x="146913" y="7619"/>
                </a:lnTo>
                <a:lnTo>
                  <a:pt x="480914" y="7619"/>
                </a:lnTo>
                <a:lnTo>
                  <a:pt x="501362" y="44449"/>
                </a:lnTo>
                <a:lnTo>
                  <a:pt x="501182" y="53339"/>
                </a:lnTo>
                <a:lnTo>
                  <a:pt x="501182" y="72389"/>
                </a:lnTo>
                <a:lnTo>
                  <a:pt x="500668" y="90169"/>
                </a:lnTo>
                <a:lnTo>
                  <a:pt x="500405" y="109219"/>
                </a:lnTo>
                <a:lnTo>
                  <a:pt x="500293" y="146049"/>
                </a:lnTo>
                <a:lnTo>
                  <a:pt x="501182" y="189229"/>
                </a:lnTo>
                <a:lnTo>
                  <a:pt x="501320" y="212089"/>
                </a:lnTo>
                <a:lnTo>
                  <a:pt x="501931" y="257809"/>
                </a:lnTo>
                <a:lnTo>
                  <a:pt x="502069" y="281939"/>
                </a:lnTo>
                <a:lnTo>
                  <a:pt x="502583" y="298449"/>
                </a:lnTo>
                <a:lnTo>
                  <a:pt x="502847" y="314959"/>
                </a:lnTo>
                <a:lnTo>
                  <a:pt x="502958" y="355599"/>
                </a:lnTo>
                <a:lnTo>
                  <a:pt x="503846" y="360679"/>
                </a:lnTo>
                <a:lnTo>
                  <a:pt x="504526" y="372109"/>
                </a:lnTo>
                <a:lnTo>
                  <a:pt x="504623" y="383539"/>
                </a:lnTo>
                <a:lnTo>
                  <a:pt x="503221" y="394969"/>
                </a:lnTo>
                <a:lnTo>
                  <a:pt x="499405" y="402589"/>
                </a:lnTo>
                <a:lnTo>
                  <a:pt x="490761" y="410209"/>
                </a:lnTo>
                <a:lnTo>
                  <a:pt x="487241" y="411479"/>
                </a:lnTo>
                <a:close/>
              </a:path>
              <a:path w="504825" h="764539">
                <a:moveTo>
                  <a:pt x="326240" y="519429"/>
                </a:moveTo>
                <a:lnTo>
                  <a:pt x="317359" y="519429"/>
                </a:lnTo>
                <a:lnTo>
                  <a:pt x="317359" y="416559"/>
                </a:lnTo>
                <a:lnTo>
                  <a:pt x="326240" y="416559"/>
                </a:lnTo>
                <a:lnTo>
                  <a:pt x="326240" y="519429"/>
                </a:lnTo>
                <a:close/>
              </a:path>
              <a:path w="504825" h="764539">
                <a:moveTo>
                  <a:pt x="108820" y="755649"/>
                </a:moveTo>
                <a:lnTo>
                  <a:pt x="82947" y="755649"/>
                </a:lnTo>
                <a:lnTo>
                  <a:pt x="91800" y="754379"/>
                </a:lnTo>
                <a:lnTo>
                  <a:pt x="172610" y="716279"/>
                </a:lnTo>
                <a:lnTo>
                  <a:pt x="180325" y="711199"/>
                </a:lnTo>
                <a:lnTo>
                  <a:pt x="187041" y="707389"/>
                </a:lnTo>
                <a:lnTo>
                  <a:pt x="192092" y="701039"/>
                </a:lnTo>
                <a:lnTo>
                  <a:pt x="194811" y="695959"/>
                </a:lnTo>
                <a:lnTo>
                  <a:pt x="195699" y="690879"/>
                </a:lnTo>
                <a:lnTo>
                  <a:pt x="194811" y="687069"/>
                </a:lnTo>
                <a:lnTo>
                  <a:pt x="175052" y="628649"/>
                </a:lnTo>
                <a:lnTo>
                  <a:pt x="153074" y="577849"/>
                </a:lnTo>
                <a:lnTo>
                  <a:pt x="153074" y="576579"/>
                </a:lnTo>
                <a:lnTo>
                  <a:pt x="152186" y="574039"/>
                </a:lnTo>
                <a:lnTo>
                  <a:pt x="161066" y="574039"/>
                </a:lnTo>
                <a:lnTo>
                  <a:pt x="169724" y="570229"/>
                </a:lnTo>
                <a:lnTo>
                  <a:pt x="178383" y="563879"/>
                </a:lnTo>
                <a:lnTo>
                  <a:pt x="187041" y="556259"/>
                </a:lnTo>
                <a:lnTo>
                  <a:pt x="195699" y="547369"/>
                </a:lnTo>
                <a:lnTo>
                  <a:pt x="204579" y="534669"/>
                </a:lnTo>
                <a:lnTo>
                  <a:pt x="210074" y="527049"/>
                </a:lnTo>
                <a:lnTo>
                  <a:pt x="215902" y="520699"/>
                </a:lnTo>
                <a:lnTo>
                  <a:pt x="222063" y="513079"/>
                </a:lnTo>
                <a:lnTo>
                  <a:pt x="228556" y="506729"/>
                </a:lnTo>
                <a:lnTo>
                  <a:pt x="237783" y="500379"/>
                </a:lnTo>
                <a:lnTo>
                  <a:pt x="247760" y="495299"/>
                </a:lnTo>
                <a:lnTo>
                  <a:pt x="257903" y="491489"/>
                </a:lnTo>
                <a:lnTo>
                  <a:pt x="267630" y="490219"/>
                </a:lnTo>
                <a:lnTo>
                  <a:pt x="271182" y="490219"/>
                </a:lnTo>
                <a:lnTo>
                  <a:pt x="271182" y="417829"/>
                </a:lnTo>
                <a:lnTo>
                  <a:pt x="280062" y="417829"/>
                </a:lnTo>
                <a:lnTo>
                  <a:pt x="280062" y="495299"/>
                </a:lnTo>
                <a:lnTo>
                  <a:pt x="281838" y="497839"/>
                </a:lnTo>
                <a:lnTo>
                  <a:pt x="282282" y="499109"/>
                </a:lnTo>
                <a:lnTo>
                  <a:pt x="267630" y="499109"/>
                </a:lnTo>
                <a:lnTo>
                  <a:pt x="259360" y="500379"/>
                </a:lnTo>
                <a:lnTo>
                  <a:pt x="222451" y="525779"/>
                </a:lnTo>
                <a:lnTo>
                  <a:pt x="217026" y="533399"/>
                </a:lnTo>
                <a:lnTo>
                  <a:pt x="211684" y="539749"/>
                </a:lnTo>
                <a:lnTo>
                  <a:pt x="209019" y="544829"/>
                </a:lnTo>
                <a:lnTo>
                  <a:pt x="206355" y="547369"/>
                </a:lnTo>
                <a:lnTo>
                  <a:pt x="202803" y="552449"/>
                </a:lnTo>
                <a:lnTo>
                  <a:pt x="193479" y="562609"/>
                </a:lnTo>
                <a:lnTo>
                  <a:pt x="184155" y="571499"/>
                </a:lnTo>
                <a:lnTo>
                  <a:pt x="174830" y="577849"/>
                </a:lnTo>
                <a:lnTo>
                  <a:pt x="165506" y="581659"/>
                </a:lnTo>
                <a:lnTo>
                  <a:pt x="175802" y="605789"/>
                </a:lnTo>
                <a:lnTo>
                  <a:pt x="185265" y="629919"/>
                </a:lnTo>
                <a:lnTo>
                  <a:pt x="193729" y="654049"/>
                </a:lnTo>
                <a:lnTo>
                  <a:pt x="201027" y="678179"/>
                </a:lnTo>
                <a:lnTo>
                  <a:pt x="201915" y="679449"/>
                </a:lnTo>
                <a:lnTo>
                  <a:pt x="215083" y="679449"/>
                </a:lnTo>
                <a:lnTo>
                  <a:pt x="228001" y="680719"/>
                </a:lnTo>
                <a:lnTo>
                  <a:pt x="240753" y="684529"/>
                </a:lnTo>
                <a:lnTo>
                  <a:pt x="250254" y="688339"/>
                </a:lnTo>
                <a:lnTo>
                  <a:pt x="203691" y="688339"/>
                </a:lnTo>
                <a:lnTo>
                  <a:pt x="203691" y="697229"/>
                </a:lnTo>
                <a:lnTo>
                  <a:pt x="200139" y="706119"/>
                </a:lnTo>
                <a:lnTo>
                  <a:pt x="193923" y="713739"/>
                </a:lnTo>
                <a:lnTo>
                  <a:pt x="185709" y="718819"/>
                </a:lnTo>
                <a:lnTo>
                  <a:pt x="176162" y="723899"/>
                </a:lnTo>
                <a:lnTo>
                  <a:pt x="108820" y="755649"/>
                </a:lnTo>
                <a:close/>
              </a:path>
              <a:path w="504825" h="764539">
                <a:moveTo>
                  <a:pt x="351104" y="699769"/>
                </a:moveTo>
                <a:lnTo>
                  <a:pt x="297892" y="699769"/>
                </a:lnTo>
                <a:lnTo>
                  <a:pt x="328668" y="697229"/>
                </a:lnTo>
                <a:lnTo>
                  <a:pt x="342224" y="693419"/>
                </a:lnTo>
                <a:lnTo>
                  <a:pt x="344000" y="693419"/>
                </a:lnTo>
                <a:lnTo>
                  <a:pt x="345776" y="692149"/>
                </a:lnTo>
                <a:lnTo>
                  <a:pt x="346664" y="692149"/>
                </a:lnTo>
                <a:lnTo>
                  <a:pt x="351992" y="689609"/>
                </a:lnTo>
                <a:lnTo>
                  <a:pt x="351104" y="683259"/>
                </a:lnTo>
                <a:lnTo>
                  <a:pt x="350216" y="674369"/>
                </a:lnTo>
                <a:lnTo>
                  <a:pt x="349328" y="669289"/>
                </a:lnTo>
                <a:lnTo>
                  <a:pt x="349328" y="664209"/>
                </a:lnTo>
                <a:lnTo>
                  <a:pt x="350216" y="659129"/>
                </a:lnTo>
                <a:lnTo>
                  <a:pt x="350216" y="656589"/>
                </a:lnTo>
                <a:lnTo>
                  <a:pt x="351992" y="655319"/>
                </a:lnTo>
                <a:lnTo>
                  <a:pt x="353768" y="655319"/>
                </a:lnTo>
                <a:lnTo>
                  <a:pt x="359097" y="654049"/>
                </a:lnTo>
                <a:lnTo>
                  <a:pt x="363537" y="648969"/>
                </a:lnTo>
                <a:lnTo>
                  <a:pt x="363537" y="643889"/>
                </a:lnTo>
                <a:lnTo>
                  <a:pt x="364425" y="636269"/>
                </a:lnTo>
                <a:lnTo>
                  <a:pt x="361761" y="629919"/>
                </a:lnTo>
                <a:lnTo>
                  <a:pt x="359985" y="623569"/>
                </a:lnTo>
                <a:lnTo>
                  <a:pt x="359097" y="621029"/>
                </a:lnTo>
                <a:lnTo>
                  <a:pt x="359985" y="618489"/>
                </a:lnTo>
                <a:lnTo>
                  <a:pt x="361761" y="618489"/>
                </a:lnTo>
                <a:lnTo>
                  <a:pt x="366201" y="615949"/>
                </a:lnTo>
                <a:lnTo>
                  <a:pt x="369753" y="610869"/>
                </a:lnTo>
                <a:lnTo>
                  <a:pt x="371529" y="605789"/>
                </a:lnTo>
                <a:lnTo>
                  <a:pt x="372417" y="599439"/>
                </a:lnTo>
                <a:lnTo>
                  <a:pt x="371529" y="593089"/>
                </a:lnTo>
                <a:lnTo>
                  <a:pt x="367977" y="588009"/>
                </a:lnTo>
                <a:lnTo>
                  <a:pt x="364425" y="584199"/>
                </a:lnTo>
                <a:lnTo>
                  <a:pt x="363537" y="580389"/>
                </a:lnTo>
                <a:lnTo>
                  <a:pt x="362649" y="575309"/>
                </a:lnTo>
                <a:lnTo>
                  <a:pt x="366201" y="571499"/>
                </a:lnTo>
                <a:lnTo>
                  <a:pt x="373305" y="561339"/>
                </a:lnTo>
                <a:lnTo>
                  <a:pt x="374193" y="554989"/>
                </a:lnTo>
                <a:lnTo>
                  <a:pt x="373305" y="548639"/>
                </a:lnTo>
                <a:lnTo>
                  <a:pt x="371529" y="542289"/>
                </a:lnTo>
                <a:lnTo>
                  <a:pt x="287166" y="525779"/>
                </a:lnTo>
                <a:lnTo>
                  <a:pt x="285390" y="525779"/>
                </a:lnTo>
                <a:lnTo>
                  <a:pt x="280950" y="524509"/>
                </a:lnTo>
                <a:lnTo>
                  <a:pt x="275622" y="519429"/>
                </a:lnTo>
                <a:lnTo>
                  <a:pt x="275511" y="513079"/>
                </a:lnTo>
                <a:lnTo>
                  <a:pt x="274734" y="504189"/>
                </a:lnTo>
                <a:lnTo>
                  <a:pt x="273846" y="500379"/>
                </a:lnTo>
                <a:lnTo>
                  <a:pt x="271182" y="499109"/>
                </a:lnTo>
                <a:lnTo>
                  <a:pt x="282282" y="499109"/>
                </a:lnTo>
                <a:lnTo>
                  <a:pt x="282726" y="500379"/>
                </a:lnTo>
                <a:lnTo>
                  <a:pt x="282837" y="504189"/>
                </a:lnTo>
                <a:lnTo>
                  <a:pt x="283614" y="513079"/>
                </a:lnTo>
                <a:lnTo>
                  <a:pt x="284502" y="514349"/>
                </a:lnTo>
                <a:lnTo>
                  <a:pt x="284502" y="515619"/>
                </a:lnTo>
                <a:lnTo>
                  <a:pt x="285390" y="516889"/>
                </a:lnTo>
                <a:lnTo>
                  <a:pt x="288054" y="516889"/>
                </a:lnTo>
                <a:lnTo>
                  <a:pt x="317359" y="519429"/>
                </a:lnTo>
                <a:lnTo>
                  <a:pt x="326240" y="519429"/>
                </a:lnTo>
                <a:lnTo>
                  <a:pt x="326240" y="520699"/>
                </a:lnTo>
                <a:lnTo>
                  <a:pt x="344888" y="521969"/>
                </a:lnTo>
                <a:lnTo>
                  <a:pt x="351992" y="521969"/>
                </a:lnTo>
                <a:lnTo>
                  <a:pt x="359985" y="523239"/>
                </a:lnTo>
                <a:lnTo>
                  <a:pt x="374193" y="530859"/>
                </a:lnTo>
                <a:lnTo>
                  <a:pt x="379521" y="538479"/>
                </a:lnTo>
                <a:lnTo>
                  <a:pt x="382185" y="547369"/>
                </a:lnTo>
                <a:lnTo>
                  <a:pt x="383961" y="556259"/>
                </a:lnTo>
                <a:lnTo>
                  <a:pt x="382185" y="563879"/>
                </a:lnTo>
                <a:lnTo>
                  <a:pt x="377745" y="571499"/>
                </a:lnTo>
                <a:lnTo>
                  <a:pt x="375969" y="571499"/>
                </a:lnTo>
                <a:lnTo>
                  <a:pt x="375969" y="572769"/>
                </a:lnTo>
                <a:lnTo>
                  <a:pt x="372417" y="577849"/>
                </a:lnTo>
                <a:lnTo>
                  <a:pt x="372417" y="580389"/>
                </a:lnTo>
                <a:lnTo>
                  <a:pt x="375081" y="582929"/>
                </a:lnTo>
                <a:lnTo>
                  <a:pt x="375081" y="584199"/>
                </a:lnTo>
                <a:lnTo>
                  <a:pt x="380409" y="590549"/>
                </a:lnTo>
                <a:lnTo>
                  <a:pt x="382185" y="598169"/>
                </a:lnTo>
                <a:lnTo>
                  <a:pt x="379521" y="607059"/>
                </a:lnTo>
                <a:lnTo>
                  <a:pt x="377745" y="614679"/>
                </a:lnTo>
                <a:lnTo>
                  <a:pt x="374193" y="619759"/>
                </a:lnTo>
                <a:lnTo>
                  <a:pt x="368865" y="624839"/>
                </a:lnTo>
                <a:lnTo>
                  <a:pt x="371529" y="629919"/>
                </a:lnTo>
                <a:lnTo>
                  <a:pt x="373305" y="637539"/>
                </a:lnTo>
                <a:lnTo>
                  <a:pt x="371529" y="652779"/>
                </a:lnTo>
                <a:lnTo>
                  <a:pt x="366201" y="660399"/>
                </a:lnTo>
                <a:lnTo>
                  <a:pt x="358209" y="662939"/>
                </a:lnTo>
                <a:lnTo>
                  <a:pt x="358209" y="669289"/>
                </a:lnTo>
                <a:lnTo>
                  <a:pt x="359097" y="673099"/>
                </a:lnTo>
                <a:lnTo>
                  <a:pt x="359617" y="679449"/>
                </a:lnTo>
                <a:lnTo>
                  <a:pt x="359546" y="684529"/>
                </a:lnTo>
                <a:lnTo>
                  <a:pt x="359430" y="687069"/>
                </a:lnTo>
                <a:lnTo>
                  <a:pt x="356974" y="694689"/>
                </a:lnTo>
                <a:lnTo>
                  <a:pt x="351104" y="699769"/>
                </a:lnTo>
                <a:close/>
              </a:path>
              <a:path w="504825" h="764539">
                <a:moveTo>
                  <a:pt x="86471" y="764539"/>
                </a:moveTo>
                <a:lnTo>
                  <a:pt x="82031" y="764539"/>
                </a:lnTo>
                <a:lnTo>
                  <a:pt x="73470" y="763269"/>
                </a:lnTo>
                <a:lnTo>
                  <a:pt x="3884" y="651509"/>
                </a:lnTo>
                <a:lnTo>
                  <a:pt x="0" y="638809"/>
                </a:lnTo>
                <a:lnTo>
                  <a:pt x="263" y="632459"/>
                </a:lnTo>
                <a:lnTo>
                  <a:pt x="34078" y="601979"/>
                </a:lnTo>
                <a:lnTo>
                  <a:pt x="39406" y="599439"/>
                </a:lnTo>
                <a:lnTo>
                  <a:pt x="43846" y="598169"/>
                </a:lnTo>
                <a:lnTo>
                  <a:pt x="81143" y="584199"/>
                </a:lnTo>
                <a:lnTo>
                  <a:pt x="86471" y="581659"/>
                </a:lnTo>
                <a:lnTo>
                  <a:pt x="92688" y="580389"/>
                </a:lnTo>
                <a:lnTo>
                  <a:pt x="98016" y="577849"/>
                </a:lnTo>
                <a:lnTo>
                  <a:pt x="133107" y="566419"/>
                </a:lnTo>
                <a:lnTo>
                  <a:pt x="145081" y="565149"/>
                </a:lnTo>
                <a:lnTo>
                  <a:pt x="148633" y="563879"/>
                </a:lnTo>
                <a:lnTo>
                  <a:pt x="152186" y="563879"/>
                </a:lnTo>
                <a:lnTo>
                  <a:pt x="155738" y="566419"/>
                </a:lnTo>
                <a:lnTo>
                  <a:pt x="158402" y="568959"/>
                </a:lnTo>
                <a:lnTo>
                  <a:pt x="160178" y="571499"/>
                </a:lnTo>
                <a:lnTo>
                  <a:pt x="160622" y="572769"/>
                </a:lnTo>
                <a:lnTo>
                  <a:pt x="147745" y="572769"/>
                </a:lnTo>
                <a:lnTo>
                  <a:pt x="146857" y="574039"/>
                </a:lnTo>
                <a:lnTo>
                  <a:pt x="135022" y="575309"/>
                </a:lnTo>
                <a:lnTo>
                  <a:pt x="123436" y="579119"/>
                </a:lnTo>
                <a:lnTo>
                  <a:pt x="112016" y="581659"/>
                </a:lnTo>
                <a:lnTo>
                  <a:pt x="100680" y="586739"/>
                </a:lnTo>
                <a:lnTo>
                  <a:pt x="95352" y="588009"/>
                </a:lnTo>
                <a:lnTo>
                  <a:pt x="90024" y="590549"/>
                </a:lnTo>
                <a:lnTo>
                  <a:pt x="83807" y="591819"/>
                </a:lnTo>
                <a:lnTo>
                  <a:pt x="47398" y="605789"/>
                </a:lnTo>
                <a:lnTo>
                  <a:pt x="42070" y="608329"/>
                </a:lnTo>
                <a:lnTo>
                  <a:pt x="36742" y="609599"/>
                </a:lnTo>
                <a:lnTo>
                  <a:pt x="32301" y="612139"/>
                </a:lnTo>
                <a:lnTo>
                  <a:pt x="28749" y="612139"/>
                </a:lnTo>
                <a:lnTo>
                  <a:pt x="26085" y="613409"/>
                </a:lnTo>
                <a:lnTo>
                  <a:pt x="23421" y="615949"/>
                </a:lnTo>
                <a:lnTo>
                  <a:pt x="17205" y="617219"/>
                </a:lnTo>
                <a:lnTo>
                  <a:pt x="12765" y="622299"/>
                </a:lnTo>
                <a:lnTo>
                  <a:pt x="10101" y="628649"/>
                </a:lnTo>
                <a:lnTo>
                  <a:pt x="8325" y="633729"/>
                </a:lnTo>
                <a:lnTo>
                  <a:pt x="8325" y="641349"/>
                </a:lnTo>
                <a:lnTo>
                  <a:pt x="60718" y="742949"/>
                </a:lnTo>
                <a:lnTo>
                  <a:pt x="82947" y="755649"/>
                </a:lnTo>
                <a:lnTo>
                  <a:pt x="108820" y="755649"/>
                </a:lnTo>
                <a:lnTo>
                  <a:pt x="95352" y="761999"/>
                </a:lnTo>
                <a:lnTo>
                  <a:pt x="86471" y="764539"/>
                </a:lnTo>
                <a:close/>
              </a:path>
              <a:path w="504825" h="764539">
                <a:moveTo>
                  <a:pt x="161066" y="574039"/>
                </a:moveTo>
                <a:lnTo>
                  <a:pt x="151298" y="574039"/>
                </a:lnTo>
                <a:lnTo>
                  <a:pt x="149522" y="572769"/>
                </a:lnTo>
                <a:lnTo>
                  <a:pt x="160622" y="572769"/>
                </a:lnTo>
                <a:lnTo>
                  <a:pt x="161066" y="574039"/>
                </a:lnTo>
                <a:close/>
              </a:path>
              <a:path w="504825" h="764539">
                <a:moveTo>
                  <a:pt x="312281" y="708659"/>
                </a:moveTo>
                <a:lnTo>
                  <a:pt x="293382" y="708659"/>
                </a:lnTo>
                <a:lnTo>
                  <a:pt x="287166" y="707389"/>
                </a:lnTo>
                <a:lnTo>
                  <a:pt x="280062" y="707389"/>
                </a:lnTo>
                <a:lnTo>
                  <a:pt x="257709" y="699769"/>
                </a:lnTo>
                <a:lnTo>
                  <a:pt x="250757" y="697229"/>
                </a:lnTo>
                <a:lnTo>
                  <a:pt x="226891" y="689609"/>
                </a:lnTo>
                <a:lnTo>
                  <a:pt x="215166" y="688339"/>
                </a:lnTo>
                <a:lnTo>
                  <a:pt x="250254" y="688339"/>
                </a:lnTo>
                <a:lnTo>
                  <a:pt x="253421" y="689609"/>
                </a:lnTo>
                <a:lnTo>
                  <a:pt x="260234" y="692149"/>
                </a:lnTo>
                <a:lnTo>
                  <a:pt x="267297" y="694689"/>
                </a:lnTo>
                <a:lnTo>
                  <a:pt x="274526" y="695959"/>
                </a:lnTo>
                <a:lnTo>
                  <a:pt x="281838" y="698499"/>
                </a:lnTo>
                <a:lnTo>
                  <a:pt x="297892" y="699769"/>
                </a:lnTo>
                <a:lnTo>
                  <a:pt x="351104" y="699769"/>
                </a:lnTo>
                <a:lnTo>
                  <a:pt x="349328" y="701039"/>
                </a:lnTo>
                <a:lnTo>
                  <a:pt x="344000" y="702309"/>
                </a:lnTo>
                <a:lnTo>
                  <a:pt x="334204" y="704849"/>
                </a:lnTo>
                <a:lnTo>
                  <a:pt x="323575" y="706119"/>
                </a:lnTo>
                <a:lnTo>
                  <a:pt x="312281" y="708659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15293" y="3407738"/>
            <a:ext cx="19538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0" dirty="0">
                <a:solidFill>
                  <a:srgbClr val="080808"/>
                </a:solidFill>
                <a:latin typeface="Gill Sans MT"/>
                <a:cs typeface="Gill Sans MT"/>
              </a:rPr>
              <a:t>Things</a:t>
            </a:r>
            <a:r>
              <a:rPr sz="1700" b="1" spc="-50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700" b="1" spc="-114" dirty="0">
                <a:solidFill>
                  <a:srgbClr val="080808"/>
                </a:solidFill>
                <a:latin typeface="Gill Sans MT"/>
                <a:cs typeface="Gill Sans MT"/>
              </a:rPr>
              <a:t>You</a:t>
            </a:r>
            <a:r>
              <a:rPr sz="1700" b="1" spc="-45" dirty="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sz="1700" b="1" spc="-40" dirty="0">
                <a:solidFill>
                  <a:srgbClr val="080808"/>
                </a:solidFill>
                <a:latin typeface="Gill Sans MT"/>
                <a:cs typeface="Gill Sans MT"/>
              </a:rPr>
              <a:t>Learned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8062" y="2462387"/>
            <a:ext cx="504825" cy="764540"/>
          </a:xfrm>
          <a:custGeom>
            <a:avLst/>
            <a:gdLst/>
            <a:ahLst/>
            <a:cxnLst/>
            <a:rect l="l" t="t" r="r" b="b"/>
            <a:pathLst>
              <a:path w="504825" h="764539">
                <a:moveTo>
                  <a:pt x="201319" y="420369"/>
                </a:moveTo>
                <a:lnTo>
                  <a:pt x="153240" y="420369"/>
                </a:lnTo>
                <a:lnTo>
                  <a:pt x="135757" y="417829"/>
                </a:lnTo>
                <a:lnTo>
                  <a:pt x="101957" y="397509"/>
                </a:lnTo>
                <a:lnTo>
                  <a:pt x="94515" y="361949"/>
                </a:lnTo>
                <a:lnTo>
                  <a:pt x="94602" y="346709"/>
                </a:lnTo>
                <a:lnTo>
                  <a:pt x="95213" y="298449"/>
                </a:lnTo>
                <a:lnTo>
                  <a:pt x="95352" y="274319"/>
                </a:lnTo>
                <a:lnTo>
                  <a:pt x="95870" y="228599"/>
                </a:lnTo>
                <a:lnTo>
                  <a:pt x="96304" y="181609"/>
                </a:lnTo>
                <a:lnTo>
                  <a:pt x="96508" y="146049"/>
                </a:lnTo>
                <a:lnTo>
                  <a:pt x="96444" y="71119"/>
                </a:lnTo>
                <a:lnTo>
                  <a:pt x="96314" y="53339"/>
                </a:lnTo>
                <a:lnTo>
                  <a:pt x="96226" y="34289"/>
                </a:lnTo>
                <a:lnTo>
                  <a:pt x="128875" y="0"/>
                </a:lnTo>
                <a:lnTo>
                  <a:pt x="145803" y="0"/>
                </a:lnTo>
                <a:lnTo>
                  <a:pt x="163730" y="1269"/>
                </a:lnTo>
                <a:lnTo>
                  <a:pt x="177939" y="1269"/>
                </a:lnTo>
                <a:lnTo>
                  <a:pt x="224158" y="3809"/>
                </a:lnTo>
                <a:lnTo>
                  <a:pt x="316929" y="3809"/>
                </a:lnTo>
                <a:lnTo>
                  <a:pt x="388915" y="5079"/>
                </a:lnTo>
                <a:lnTo>
                  <a:pt x="469212" y="5079"/>
                </a:lnTo>
                <a:lnTo>
                  <a:pt x="478384" y="6349"/>
                </a:lnTo>
                <a:lnTo>
                  <a:pt x="480914" y="7619"/>
                </a:lnTo>
                <a:lnTo>
                  <a:pt x="131983" y="7619"/>
                </a:lnTo>
                <a:lnTo>
                  <a:pt x="119384" y="11429"/>
                </a:lnTo>
                <a:lnTo>
                  <a:pt x="110448" y="19049"/>
                </a:lnTo>
                <a:lnTo>
                  <a:pt x="106008" y="24129"/>
                </a:lnTo>
                <a:lnTo>
                  <a:pt x="104232" y="31749"/>
                </a:lnTo>
                <a:lnTo>
                  <a:pt x="104253" y="44449"/>
                </a:lnTo>
                <a:lnTo>
                  <a:pt x="104999" y="88899"/>
                </a:lnTo>
                <a:lnTo>
                  <a:pt x="105214" y="128269"/>
                </a:lnTo>
                <a:lnTo>
                  <a:pt x="105127" y="181609"/>
                </a:lnTo>
                <a:lnTo>
                  <a:pt x="104743" y="228599"/>
                </a:lnTo>
                <a:lnTo>
                  <a:pt x="104232" y="274319"/>
                </a:lnTo>
                <a:lnTo>
                  <a:pt x="104093" y="298449"/>
                </a:lnTo>
                <a:lnTo>
                  <a:pt x="103483" y="346709"/>
                </a:lnTo>
                <a:lnTo>
                  <a:pt x="103395" y="361949"/>
                </a:lnTo>
                <a:lnTo>
                  <a:pt x="103437" y="372109"/>
                </a:lnTo>
                <a:lnTo>
                  <a:pt x="132233" y="407669"/>
                </a:lnTo>
                <a:lnTo>
                  <a:pt x="156848" y="411479"/>
                </a:lnTo>
                <a:lnTo>
                  <a:pt x="487241" y="411479"/>
                </a:lnTo>
                <a:lnTo>
                  <a:pt x="480202" y="414019"/>
                </a:lnTo>
                <a:lnTo>
                  <a:pt x="410824" y="414019"/>
                </a:lnTo>
                <a:lnTo>
                  <a:pt x="398170" y="415289"/>
                </a:lnTo>
                <a:lnTo>
                  <a:pt x="354213" y="415289"/>
                </a:lnTo>
                <a:lnTo>
                  <a:pt x="335564" y="416559"/>
                </a:lnTo>
                <a:lnTo>
                  <a:pt x="308035" y="416559"/>
                </a:lnTo>
                <a:lnTo>
                  <a:pt x="289386" y="417829"/>
                </a:lnTo>
                <a:lnTo>
                  <a:pt x="217900" y="417829"/>
                </a:lnTo>
                <a:lnTo>
                  <a:pt x="210796" y="419099"/>
                </a:lnTo>
                <a:lnTo>
                  <a:pt x="201319" y="420369"/>
                </a:lnTo>
                <a:close/>
              </a:path>
              <a:path w="504825" h="764539">
                <a:moveTo>
                  <a:pt x="487241" y="411479"/>
                </a:moveTo>
                <a:lnTo>
                  <a:pt x="183794" y="411479"/>
                </a:lnTo>
                <a:lnTo>
                  <a:pt x="209908" y="410209"/>
                </a:lnTo>
                <a:lnTo>
                  <a:pt x="217900" y="408939"/>
                </a:lnTo>
                <a:lnTo>
                  <a:pt x="297712" y="408939"/>
                </a:lnTo>
                <a:lnTo>
                  <a:pt x="363537" y="406399"/>
                </a:lnTo>
                <a:lnTo>
                  <a:pt x="398170" y="406399"/>
                </a:lnTo>
                <a:lnTo>
                  <a:pt x="410824" y="405129"/>
                </a:lnTo>
                <a:lnTo>
                  <a:pt x="477649" y="405129"/>
                </a:lnTo>
                <a:lnTo>
                  <a:pt x="486140" y="402589"/>
                </a:lnTo>
                <a:lnTo>
                  <a:pt x="492301" y="397509"/>
                </a:lnTo>
                <a:lnTo>
                  <a:pt x="495090" y="391159"/>
                </a:lnTo>
                <a:lnTo>
                  <a:pt x="495840" y="383539"/>
                </a:lnTo>
                <a:lnTo>
                  <a:pt x="495900" y="379729"/>
                </a:lnTo>
                <a:lnTo>
                  <a:pt x="495673" y="370839"/>
                </a:lnTo>
                <a:lnTo>
                  <a:pt x="494965" y="361949"/>
                </a:lnTo>
                <a:lnTo>
                  <a:pt x="494965" y="356869"/>
                </a:lnTo>
                <a:lnTo>
                  <a:pt x="494077" y="353059"/>
                </a:lnTo>
                <a:lnTo>
                  <a:pt x="493966" y="314959"/>
                </a:lnTo>
                <a:lnTo>
                  <a:pt x="493703" y="298449"/>
                </a:lnTo>
                <a:lnTo>
                  <a:pt x="493189" y="281939"/>
                </a:lnTo>
                <a:lnTo>
                  <a:pt x="493078" y="234949"/>
                </a:lnTo>
                <a:lnTo>
                  <a:pt x="492815" y="212089"/>
                </a:lnTo>
                <a:lnTo>
                  <a:pt x="492301" y="189229"/>
                </a:lnTo>
                <a:lnTo>
                  <a:pt x="491413" y="146049"/>
                </a:lnTo>
                <a:lnTo>
                  <a:pt x="491552" y="128269"/>
                </a:lnTo>
                <a:lnTo>
                  <a:pt x="492172" y="88899"/>
                </a:lnTo>
                <a:lnTo>
                  <a:pt x="492292" y="72389"/>
                </a:lnTo>
                <a:lnTo>
                  <a:pt x="490553" y="30479"/>
                </a:lnTo>
                <a:lnTo>
                  <a:pt x="478981" y="13969"/>
                </a:lnTo>
                <a:lnTo>
                  <a:pt x="388915" y="13969"/>
                </a:lnTo>
                <a:lnTo>
                  <a:pt x="316929" y="12699"/>
                </a:lnTo>
                <a:lnTo>
                  <a:pt x="224158" y="12699"/>
                </a:lnTo>
                <a:lnTo>
                  <a:pt x="177939" y="10159"/>
                </a:lnTo>
                <a:lnTo>
                  <a:pt x="168170" y="10159"/>
                </a:lnTo>
                <a:lnTo>
                  <a:pt x="162842" y="8889"/>
                </a:lnTo>
                <a:lnTo>
                  <a:pt x="146913" y="7619"/>
                </a:lnTo>
                <a:lnTo>
                  <a:pt x="480914" y="7619"/>
                </a:lnTo>
                <a:lnTo>
                  <a:pt x="501362" y="44449"/>
                </a:lnTo>
                <a:lnTo>
                  <a:pt x="501182" y="53339"/>
                </a:lnTo>
                <a:lnTo>
                  <a:pt x="501182" y="72389"/>
                </a:lnTo>
                <a:lnTo>
                  <a:pt x="500668" y="90169"/>
                </a:lnTo>
                <a:lnTo>
                  <a:pt x="500405" y="109219"/>
                </a:lnTo>
                <a:lnTo>
                  <a:pt x="500294" y="146049"/>
                </a:lnTo>
                <a:lnTo>
                  <a:pt x="501182" y="189229"/>
                </a:lnTo>
                <a:lnTo>
                  <a:pt x="501320" y="212089"/>
                </a:lnTo>
                <a:lnTo>
                  <a:pt x="501931" y="257809"/>
                </a:lnTo>
                <a:lnTo>
                  <a:pt x="502069" y="281939"/>
                </a:lnTo>
                <a:lnTo>
                  <a:pt x="502583" y="298449"/>
                </a:lnTo>
                <a:lnTo>
                  <a:pt x="502847" y="314959"/>
                </a:lnTo>
                <a:lnTo>
                  <a:pt x="502958" y="355599"/>
                </a:lnTo>
                <a:lnTo>
                  <a:pt x="503846" y="360679"/>
                </a:lnTo>
                <a:lnTo>
                  <a:pt x="504525" y="372109"/>
                </a:lnTo>
                <a:lnTo>
                  <a:pt x="504622" y="383539"/>
                </a:lnTo>
                <a:lnTo>
                  <a:pt x="503221" y="394969"/>
                </a:lnTo>
                <a:lnTo>
                  <a:pt x="499405" y="402589"/>
                </a:lnTo>
                <a:lnTo>
                  <a:pt x="490761" y="410209"/>
                </a:lnTo>
                <a:lnTo>
                  <a:pt x="487241" y="411479"/>
                </a:lnTo>
                <a:close/>
              </a:path>
              <a:path w="504825" h="764539">
                <a:moveTo>
                  <a:pt x="326240" y="519429"/>
                </a:moveTo>
                <a:lnTo>
                  <a:pt x="317359" y="519429"/>
                </a:lnTo>
                <a:lnTo>
                  <a:pt x="317359" y="416559"/>
                </a:lnTo>
                <a:lnTo>
                  <a:pt x="326240" y="416559"/>
                </a:lnTo>
                <a:lnTo>
                  <a:pt x="326240" y="519429"/>
                </a:lnTo>
                <a:close/>
              </a:path>
              <a:path w="504825" h="764539">
                <a:moveTo>
                  <a:pt x="108820" y="755649"/>
                </a:moveTo>
                <a:lnTo>
                  <a:pt x="82947" y="755649"/>
                </a:lnTo>
                <a:lnTo>
                  <a:pt x="91799" y="754379"/>
                </a:lnTo>
                <a:lnTo>
                  <a:pt x="172610" y="716279"/>
                </a:lnTo>
                <a:lnTo>
                  <a:pt x="180325" y="711199"/>
                </a:lnTo>
                <a:lnTo>
                  <a:pt x="187041" y="707389"/>
                </a:lnTo>
                <a:lnTo>
                  <a:pt x="192091" y="701039"/>
                </a:lnTo>
                <a:lnTo>
                  <a:pt x="194811" y="695959"/>
                </a:lnTo>
                <a:lnTo>
                  <a:pt x="195699" y="690879"/>
                </a:lnTo>
                <a:lnTo>
                  <a:pt x="194811" y="687069"/>
                </a:lnTo>
                <a:lnTo>
                  <a:pt x="175052" y="628649"/>
                </a:lnTo>
                <a:lnTo>
                  <a:pt x="153074" y="577849"/>
                </a:lnTo>
                <a:lnTo>
                  <a:pt x="153074" y="576579"/>
                </a:lnTo>
                <a:lnTo>
                  <a:pt x="152186" y="574039"/>
                </a:lnTo>
                <a:lnTo>
                  <a:pt x="161066" y="574039"/>
                </a:lnTo>
                <a:lnTo>
                  <a:pt x="169724" y="570229"/>
                </a:lnTo>
                <a:lnTo>
                  <a:pt x="178383" y="563879"/>
                </a:lnTo>
                <a:lnTo>
                  <a:pt x="187041" y="556259"/>
                </a:lnTo>
                <a:lnTo>
                  <a:pt x="195699" y="547369"/>
                </a:lnTo>
                <a:lnTo>
                  <a:pt x="204580" y="534669"/>
                </a:lnTo>
                <a:lnTo>
                  <a:pt x="210074" y="527049"/>
                </a:lnTo>
                <a:lnTo>
                  <a:pt x="215902" y="520699"/>
                </a:lnTo>
                <a:lnTo>
                  <a:pt x="222063" y="513079"/>
                </a:lnTo>
                <a:lnTo>
                  <a:pt x="228556" y="506729"/>
                </a:lnTo>
                <a:lnTo>
                  <a:pt x="237783" y="500379"/>
                </a:lnTo>
                <a:lnTo>
                  <a:pt x="247760" y="495299"/>
                </a:lnTo>
                <a:lnTo>
                  <a:pt x="257903" y="491489"/>
                </a:lnTo>
                <a:lnTo>
                  <a:pt x="267630" y="490219"/>
                </a:lnTo>
                <a:lnTo>
                  <a:pt x="271182" y="490219"/>
                </a:lnTo>
                <a:lnTo>
                  <a:pt x="271182" y="417829"/>
                </a:lnTo>
                <a:lnTo>
                  <a:pt x="280062" y="417829"/>
                </a:lnTo>
                <a:lnTo>
                  <a:pt x="280062" y="495299"/>
                </a:lnTo>
                <a:lnTo>
                  <a:pt x="281838" y="497839"/>
                </a:lnTo>
                <a:lnTo>
                  <a:pt x="282282" y="499109"/>
                </a:lnTo>
                <a:lnTo>
                  <a:pt x="267630" y="499109"/>
                </a:lnTo>
                <a:lnTo>
                  <a:pt x="259360" y="500379"/>
                </a:lnTo>
                <a:lnTo>
                  <a:pt x="222451" y="525779"/>
                </a:lnTo>
                <a:lnTo>
                  <a:pt x="217026" y="533399"/>
                </a:lnTo>
                <a:lnTo>
                  <a:pt x="211684" y="539749"/>
                </a:lnTo>
                <a:lnTo>
                  <a:pt x="209020" y="544829"/>
                </a:lnTo>
                <a:lnTo>
                  <a:pt x="206355" y="547369"/>
                </a:lnTo>
                <a:lnTo>
                  <a:pt x="202803" y="552449"/>
                </a:lnTo>
                <a:lnTo>
                  <a:pt x="193479" y="562609"/>
                </a:lnTo>
                <a:lnTo>
                  <a:pt x="184155" y="571499"/>
                </a:lnTo>
                <a:lnTo>
                  <a:pt x="174830" y="577849"/>
                </a:lnTo>
                <a:lnTo>
                  <a:pt x="165506" y="581659"/>
                </a:lnTo>
                <a:lnTo>
                  <a:pt x="175802" y="605789"/>
                </a:lnTo>
                <a:lnTo>
                  <a:pt x="185265" y="629919"/>
                </a:lnTo>
                <a:lnTo>
                  <a:pt x="193729" y="654049"/>
                </a:lnTo>
                <a:lnTo>
                  <a:pt x="201027" y="678179"/>
                </a:lnTo>
                <a:lnTo>
                  <a:pt x="201915" y="679449"/>
                </a:lnTo>
                <a:lnTo>
                  <a:pt x="215083" y="679449"/>
                </a:lnTo>
                <a:lnTo>
                  <a:pt x="228001" y="680719"/>
                </a:lnTo>
                <a:lnTo>
                  <a:pt x="240753" y="684529"/>
                </a:lnTo>
                <a:lnTo>
                  <a:pt x="250254" y="688339"/>
                </a:lnTo>
                <a:lnTo>
                  <a:pt x="203691" y="688339"/>
                </a:lnTo>
                <a:lnTo>
                  <a:pt x="203691" y="697229"/>
                </a:lnTo>
                <a:lnTo>
                  <a:pt x="200139" y="706119"/>
                </a:lnTo>
                <a:lnTo>
                  <a:pt x="193923" y="713739"/>
                </a:lnTo>
                <a:lnTo>
                  <a:pt x="185709" y="718819"/>
                </a:lnTo>
                <a:lnTo>
                  <a:pt x="176162" y="723899"/>
                </a:lnTo>
                <a:lnTo>
                  <a:pt x="108820" y="755649"/>
                </a:lnTo>
                <a:close/>
              </a:path>
              <a:path w="504825" h="764539">
                <a:moveTo>
                  <a:pt x="351105" y="699769"/>
                </a:moveTo>
                <a:lnTo>
                  <a:pt x="297892" y="699769"/>
                </a:lnTo>
                <a:lnTo>
                  <a:pt x="328668" y="697229"/>
                </a:lnTo>
                <a:lnTo>
                  <a:pt x="342224" y="693419"/>
                </a:lnTo>
                <a:lnTo>
                  <a:pt x="344000" y="693419"/>
                </a:lnTo>
                <a:lnTo>
                  <a:pt x="345776" y="692149"/>
                </a:lnTo>
                <a:lnTo>
                  <a:pt x="346664" y="692149"/>
                </a:lnTo>
                <a:lnTo>
                  <a:pt x="351992" y="689609"/>
                </a:lnTo>
                <a:lnTo>
                  <a:pt x="351105" y="683259"/>
                </a:lnTo>
                <a:lnTo>
                  <a:pt x="350216" y="674369"/>
                </a:lnTo>
                <a:lnTo>
                  <a:pt x="349328" y="669289"/>
                </a:lnTo>
                <a:lnTo>
                  <a:pt x="349328" y="664209"/>
                </a:lnTo>
                <a:lnTo>
                  <a:pt x="350216" y="659129"/>
                </a:lnTo>
                <a:lnTo>
                  <a:pt x="350216" y="656589"/>
                </a:lnTo>
                <a:lnTo>
                  <a:pt x="351992" y="655319"/>
                </a:lnTo>
                <a:lnTo>
                  <a:pt x="353769" y="655319"/>
                </a:lnTo>
                <a:lnTo>
                  <a:pt x="359097" y="654049"/>
                </a:lnTo>
                <a:lnTo>
                  <a:pt x="363537" y="648969"/>
                </a:lnTo>
                <a:lnTo>
                  <a:pt x="363537" y="643889"/>
                </a:lnTo>
                <a:lnTo>
                  <a:pt x="364425" y="636269"/>
                </a:lnTo>
                <a:lnTo>
                  <a:pt x="361761" y="629919"/>
                </a:lnTo>
                <a:lnTo>
                  <a:pt x="359985" y="623569"/>
                </a:lnTo>
                <a:lnTo>
                  <a:pt x="359097" y="621029"/>
                </a:lnTo>
                <a:lnTo>
                  <a:pt x="359985" y="618489"/>
                </a:lnTo>
                <a:lnTo>
                  <a:pt x="361761" y="618489"/>
                </a:lnTo>
                <a:lnTo>
                  <a:pt x="366201" y="615949"/>
                </a:lnTo>
                <a:lnTo>
                  <a:pt x="369753" y="610869"/>
                </a:lnTo>
                <a:lnTo>
                  <a:pt x="371529" y="605789"/>
                </a:lnTo>
                <a:lnTo>
                  <a:pt x="372417" y="599439"/>
                </a:lnTo>
                <a:lnTo>
                  <a:pt x="371529" y="593089"/>
                </a:lnTo>
                <a:lnTo>
                  <a:pt x="367977" y="588009"/>
                </a:lnTo>
                <a:lnTo>
                  <a:pt x="364425" y="584199"/>
                </a:lnTo>
                <a:lnTo>
                  <a:pt x="363537" y="580389"/>
                </a:lnTo>
                <a:lnTo>
                  <a:pt x="362649" y="575309"/>
                </a:lnTo>
                <a:lnTo>
                  <a:pt x="366201" y="571499"/>
                </a:lnTo>
                <a:lnTo>
                  <a:pt x="373305" y="561339"/>
                </a:lnTo>
                <a:lnTo>
                  <a:pt x="374193" y="554989"/>
                </a:lnTo>
                <a:lnTo>
                  <a:pt x="373305" y="548639"/>
                </a:lnTo>
                <a:lnTo>
                  <a:pt x="371529" y="542289"/>
                </a:lnTo>
                <a:lnTo>
                  <a:pt x="287166" y="525779"/>
                </a:lnTo>
                <a:lnTo>
                  <a:pt x="285390" y="525779"/>
                </a:lnTo>
                <a:lnTo>
                  <a:pt x="280950" y="524509"/>
                </a:lnTo>
                <a:lnTo>
                  <a:pt x="275622" y="519429"/>
                </a:lnTo>
                <a:lnTo>
                  <a:pt x="275511" y="513079"/>
                </a:lnTo>
                <a:lnTo>
                  <a:pt x="274734" y="504189"/>
                </a:lnTo>
                <a:lnTo>
                  <a:pt x="273846" y="500379"/>
                </a:lnTo>
                <a:lnTo>
                  <a:pt x="271182" y="499109"/>
                </a:lnTo>
                <a:lnTo>
                  <a:pt x="282282" y="499109"/>
                </a:lnTo>
                <a:lnTo>
                  <a:pt x="282726" y="500379"/>
                </a:lnTo>
                <a:lnTo>
                  <a:pt x="282837" y="504189"/>
                </a:lnTo>
                <a:lnTo>
                  <a:pt x="283614" y="513079"/>
                </a:lnTo>
                <a:lnTo>
                  <a:pt x="284502" y="514349"/>
                </a:lnTo>
                <a:lnTo>
                  <a:pt x="284502" y="515619"/>
                </a:lnTo>
                <a:lnTo>
                  <a:pt x="285390" y="516889"/>
                </a:lnTo>
                <a:lnTo>
                  <a:pt x="288054" y="516889"/>
                </a:lnTo>
                <a:lnTo>
                  <a:pt x="317359" y="519429"/>
                </a:lnTo>
                <a:lnTo>
                  <a:pt x="326240" y="519429"/>
                </a:lnTo>
                <a:lnTo>
                  <a:pt x="326240" y="520699"/>
                </a:lnTo>
                <a:lnTo>
                  <a:pt x="344888" y="521969"/>
                </a:lnTo>
                <a:lnTo>
                  <a:pt x="351992" y="521969"/>
                </a:lnTo>
                <a:lnTo>
                  <a:pt x="359985" y="523239"/>
                </a:lnTo>
                <a:lnTo>
                  <a:pt x="374193" y="530859"/>
                </a:lnTo>
                <a:lnTo>
                  <a:pt x="379521" y="538479"/>
                </a:lnTo>
                <a:lnTo>
                  <a:pt x="382185" y="547369"/>
                </a:lnTo>
                <a:lnTo>
                  <a:pt x="383962" y="556259"/>
                </a:lnTo>
                <a:lnTo>
                  <a:pt x="382185" y="563879"/>
                </a:lnTo>
                <a:lnTo>
                  <a:pt x="377745" y="571499"/>
                </a:lnTo>
                <a:lnTo>
                  <a:pt x="375969" y="571499"/>
                </a:lnTo>
                <a:lnTo>
                  <a:pt x="375969" y="572769"/>
                </a:lnTo>
                <a:lnTo>
                  <a:pt x="372417" y="577849"/>
                </a:lnTo>
                <a:lnTo>
                  <a:pt x="372417" y="580389"/>
                </a:lnTo>
                <a:lnTo>
                  <a:pt x="375081" y="582929"/>
                </a:lnTo>
                <a:lnTo>
                  <a:pt x="375081" y="584199"/>
                </a:lnTo>
                <a:lnTo>
                  <a:pt x="380409" y="590549"/>
                </a:lnTo>
                <a:lnTo>
                  <a:pt x="382185" y="598169"/>
                </a:lnTo>
                <a:lnTo>
                  <a:pt x="379521" y="607059"/>
                </a:lnTo>
                <a:lnTo>
                  <a:pt x="377745" y="614679"/>
                </a:lnTo>
                <a:lnTo>
                  <a:pt x="374193" y="619759"/>
                </a:lnTo>
                <a:lnTo>
                  <a:pt x="368865" y="624839"/>
                </a:lnTo>
                <a:lnTo>
                  <a:pt x="371529" y="629919"/>
                </a:lnTo>
                <a:lnTo>
                  <a:pt x="373305" y="637539"/>
                </a:lnTo>
                <a:lnTo>
                  <a:pt x="371529" y="652779"/>
                </a:lnTo>
                <a:lnTo>
                  <a:pt x="366201" y="660399"/>
                </a:lnTo>
                <a:lnTo>
                  <a:pt x="358209" y="662939"/>
                </a:lnTo>
                <a:lnTo>
                  <a:pt x="358209" y="669289"/>
                </a:lnTo>
                <a:lnTo>
                  <a:pt x="359097" y="673099"/>
                </a:lnTo>
                <a:lnTo>
                  <a:pt x="359617" y="679449"/>
                </a:lnTo>
                <a:lnTo>
                  <a:pt x="359546" y="684529"/>
                </a:lnTo>
                <a:lnTo>
                  <a:pt x="359430" y="687069"/>
                </a:lnTo>
                <a:lnTo>
                  <a:pt x="356974" y="694689"/>
                </a:lnTo>
                <a:lnTo>
                  <a:pt x="351105" y="699769"/>
                </a:lnTo>
                <a:close/>
              </a:path>
              <a:path w="504825" h="764539">
                <a:moveTo>
                  <a:pt x="86471" y="764539"/>
                </a:moveTo>
                <a:lnTo>
                  <a:pt x="82031" y="764539"/>
                </a:lnTo>
                <a:lnTo>
                  <a:pt x="73470" y="763269"/>
                </a:lnTo>
                <a:lnTo>
                  <a:pt x="3885" y="651509"/>
                </a:lnTo>
                <a:lnTo>
                  <a:pt x="0" y="638809"/>
                </a:lnTo>
                <a:lnTo>
                  <a:pt x="263" y="632459"/>
                </a:lnTo>
                <a:lnTo>
                  <a:pt x="34078" y="601979"/>
                </a:lnTo>
                <a:lnTo>
                  <a:pt x="39406" y="599439"/>
                </a:lnTo>
                <a:lnTo>
                  <a:pt x="43846" y="598169"/>
                </a:lnTo>
                <a:lnTo>
                  <a:pt x="81143" y="584199"/>
                </a:lnTo>
                <a:lnTo>
                  <a:pt x="86471" y="581659"/>
                </a:lnTo>
                <a:lnTo>
                  <a:pt x="92688" y="580389"/>
                </a:lnTo>
                <a:lnTo>
                  <a:pt x="98016" y="577849"/>
                </a:lnTo>
                <a:lnTo>
                  <a:pt x="133107" y="566419"/>
                </a:lnTo>
                <a:lnTo>
                  <a:pt x="145082" y="565149"/>
                </a:lnTo>
                <a:lnTo>
                  <a:pt x="148633" y="563879"/>
                </a:lnTo>
                <a:lnTo>
                  <a:pt x="152186" y="563879"/>
                </a:lnTo>
                <a:lnTo>
                  <a:pt x="155738" y="566419"/>
                </a:lnTo>
                <a:lnTo>
                  <a:pt x="158402" y="568959"/>
                </a:lnTo>
                <a:lnTo>
                  <a:pt x="160178" y="571499"/>
                </a:lnTo>
                <a:lnTo>
                  <a:pt x="160622" y="572769"/>
                </a:lnTo>
                <a:lnTo>
                  <a:pt x="147746" y="572769"/>
                </a:lnTo>
                <a:lnTo>
                  <a:pt x="146858" y="574039"/>
                </a:lnTo>
                <a:lnTo>
                  <a:pt x="135022" y="575309"/>
                </a:lnTo>
                <a:lnTo>
                  <a:pt x="123436" y="579119"/>
                </a:lnTo>
                <a:lnTo>
                  <a:pt x="112016" y="581659"/>
                </a:lnTo>
                <a:lnTo>
                  <a:pt x="100680" y="586739"/>
                </a:lnTo>
                <a:lnTo>
                  <a:pt x="95352" y="588009"/>
                </a:lnTo>
                <a:lnTo>
                  <a:pt x="90024" y="590549"/>
                </a:lnTo>
                <a:lnTo>
                  <a:pt x="83807" y="591819"/>
                </a:lnTo>
                <a:lnTo>
                  <a:pt x="47398" y="605789"/>
                </a:lnTo>
                <a:lnTo>
                  <a:pt x="42070" y="608329"/>
                </a:lnTo>
                <a:lnTo>
                  <a:pt x="36742" y="609599"/>
                </a:lnTo>
                <a:lnTo>
                  <a:pt x="32301" y="612139"/>
                </a:lnTo>
                <a:lnTo>
                  <a:pt x="28749" y="612139"/>
                </a:lnTo>
                <a:lnTo>
                  <a:pt x="26085" y="613409"/>
                </a:lnTo>
                <a:lnTo>
                  <a:pt x="23421" y="615949"/>
                </a:lnTo>
                <a:lnTo>
                  <a:pt x="17205" y="617219"/>
                </a:lnTo>
                <a:lnTo>
                  <a:pt x="12765" y="622299"/>
                </a:lnTo>
                <a:lnTo>
                  <a:pt x="10101" y="628649"/>
                </a:lnTo>
                <a:lnTo>
                  <a:pt x="8325" y="633729"/>
                </a:lnTo>
                <a:lnTo>
                  <a:pt x="8325" y="641349"/>
                </a:lnTo>
                <a:lnTo>
                  <a:pt x="60719" y="742949"/>
                </a:lnTo>
                <a:lnTo>
                  <a:pt x="82947" y="755649"/>
                </a:lnTo>
                <a:lnTo>
                  <a:pt x="108820" y="755649"/>
                </a:lnTo>
                <a:lnTo>
                  <a:pt x="95352" y="761999"/>
                </a:lnTo>
                <a:lnTo>
                  <a:pt x="86471" y="764539"/>
                </a:lnTo>
                <a:close/>
              </a:path>
              <a:path w="504825" h="764539">
                <a:moveTo>
                  <a:pt x="161066" y="574039"/>
                </a:moveTo>
                <a:lnTo>
                  <a:pt x="151297" y="574039"/>
                </a:lnTo>
                <a:lnTo>
                  <a:pt x="149522" y="572769"/>
                </a:lnTo>
                <a:lnTo>
                  <a:pt x="160622" y="572769"/>
                </a:lnTo>
                <a:lnTo>
                  <a:pt x="161066" y="574039"/>
                </a:lnTo>
                <a:close/>
              </a:path>
              <a:path w="504825" h="764539">
                <a:moveTo>
                  <a:pt x="312281" y="708659"/>
                </a:moveTo>
                <a:lnTo>
                  <a:pt x="293382" y="708659"/>
                </a:lnTo>
                <a:lnTo>
                  <a:pt x="287166" y="707389"/>
                </a:lnTo>
                <a:lnTo>
                  <a:pt x="280062" y="707389"/>
                </a:lnTo>
                <a:lnTo>
                  <a:pt x="257709" y="699769"/>
                </a:lnTo>
                <a:lnTo>
                  <a:pt x="250757" y="697229"/>
                </a:lnTo>
                <a:lnTo>
                  <a:pt x="226891" y="689609"/>
                </a:lnTo>
                <a:lnTo>
                  <a:pt x="215166" y="688339"/>
                </a:lnTo>
                <a:lnTo>
                  <a:pt x="250254" y="688339"/>
                </a:lnTo>
                <a:lnTo>
                  <a:pt x="253421" y="689609"/>
                </a:lnTo>
                <a:lnTo>
                  <a:pt x="260234" y="692149"/>
                </a:lnTo>
                <a:lnTo>
                  <a:pt x="267297" y="694689"/>
                </a:lnTo>
                <a:lnTo>
                  <a:pt x="274526" y="695959"/>
                </a:lnTo>
                <a:lnTo>
                  <a:pt x="281838" y="698499"/>
                </a:lnTo>
                <a:lnTo>
                  <a:pt x="297892" y="699769"/>
                </a:lnTo>
                <a:lnTo>
                  <a:pt x="351105" y="699769"/>
                </a:lnTo>
                <a:lnTo>
                  <a:pt x="349328" y="701039"/>
                </a:lnTo>
                <a:lnTo>
                  <a:pt x="344000" y="702309"/>
                </a:lnTo>
                <a:lnTo>
                  <a:pt x="334204" y="704849"/>
                </a:lnTo>
                <a:lnTo>
                  <a:pt x="323576" y="706119"/>
                </a:lnTo>
                <a:lnTo>
                  <a:pt x="312281" y="708659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09040" y="3407738"/>
            <a:ext cx="12896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5" dirty="0">
                <a:solidFill>
                  <a:srgbClr val="080808"/>
                </a:solidFill>
                <a:latin typeface="Gill Sans MT"/>
                <a:cs typeface="Gill Sans MT"/>
              </a:rPr>
              <a:t>Commitment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73299" y="2500894"/>
            <a:ext cx="1409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80808"/>
                </a:solidFill>
                <a:latin typeface="Eras Medium ITC"/>
                <a:cs typeface="Eras Medium ITC"/>
              </a:rPr>
              <a:t>2</a:t>
            </a:r>
            <a:endParaRPr sz="1600">
              <a:latin typeface="Eras Medium ITC"/>
              <a:cs typeface="Eras Medium ITC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26087" y="2505357"/>
            <a:ext cx="1409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80808"/>
                </a:solidFill>
                <a:latin typeface="Eras Medium ITC"/>
                <a:cs typeface="Eras Medium ITC"/>
              </a:rPr>
              <a:t>1</a:t>
            </a:r>
            <a:endParaRPr sz="1600">
              <a:latin typeface="Eras Medium ITC"/>
              <a:cs typeface="Eras Medium ITC"/>
            </a:endParaRPr>
          </a:p>
        </p:txBody>
      </p:sp>
      <p:pic>
        <p:nvPic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942443-1DB7-4D22-BC13-B085D735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9" y="-434159"/>
            <a:ext cx="8694839" cy="40011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2" name="object 2" descr="Open box with question mark coming out of the top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035" y="1240548"/>
            <a:ext cx="3203573" cy="282263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848743"/>
            <a:ext cx="870209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229" dirty="0">
                <a:solidFill>
                  <a:schemeClr val="bg1"/>
                </a:solidFill>
              </a:rPr>
              <a:t>1</a:t>
            </a:r>
            <a:r>
              <a:rPr lang="en-US" sz="2800" spc="229" dirty="0">
                <a:solidFill>
                  <a:srgbClr val="000000"/>
                </a:solidFill>
              </a:rPr>
              <a:t> </a:t>
            </a:r>
            <a:r>
              <a:rPr sz="2800" spc="229" dirty="0">
                <a:solidFill>
                  <a:srgbClr val="000000"/>
                </a:solidFill>
              </a:rPr>
              <a:t>An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Integrative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spc="70" dirty="0">
                <a:solidFill>
                  <a:srgbClr val="000000"/>
                </a:solidFill>
              </a:rPr>
              <a:t>Approach</a:t>
            </a:r>
            <a:r>
              <a:rPr sz="2800" spc="-90" dirty="0">
                <a:solidFill>
                  <a:srgbClr val="000000"/>
                </a:solidFill>
              </a:rPr>
              <a:t> </a:t>
            </a:r>
            <a:r>
              <a:rPr sz="2800" spc="-45" dirty="0">
                <a:solidFill>
                  <a:srgbClr val="000000"/>
                </a:solidFill>
              </a:rPr>
              <a:t>to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spc="90" dirty="0">
                <a:solidFill>
                  <a:srgbClr val="000000"/>
                </a:solidFill>
              </a:rPr>
              <a:t>Tier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spc="-540" dirty="0">
                <a:solidFill>
                  <a:srgbClr val="000000"/>
                </a:solidFill>
              </a:rPr>
              <a:t>1</a:t>
            </a:r>
            <a:r>
              <a:rPr sz="2800" spc="-12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Supports: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2261052" y="1373806"/>
            <a:ext cx="47967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9B9B9B"/>
                </a:solidFill>
                <a:latin typeface="Arial"/>
                <a:cs typeface="Arial"/>
              </a:rPr>
              <a:t>Balancing</a:t>
            </a:r>
            <a:r>
              <a:rPr sz="2200" spc="-30" dirty="0">
                <a:solidFill>
                  <a:srgbClr val="9B9B9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B9B9B"/>
                </a:solidFill>
                <a:latin typeface="Arial"/>
                <a:cs typeface="Arial"/>
              </a:rPr>
              <a:t>the</a:t>
            </a:r>
            <a:r>
              <a:rPr sz="2200" spc="-30" dirty="0">
                <a:solidFill>
                  <a:srgbClr val="9B9B9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B9B9B"/>
                </a:solidFill>
                <a:latin typeface="Arial"/>
                <a:cs typeface="Arial"/>
              </a:rPr>
              <a:t>Research</a:t>
            </a:r>
            <a:r>
              <a:rPr sz="2200" spc="-25" dirty="0">
                <a:solidFill>
                  <a:srgbClr val="9B9B9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B9B9B"/>
                </a:solidFill>
                <a:latin typeface="Arial"/>
                <a:cs typeface="Arial"/>
              </a:rPr>
              <a:t>&amp;</a:t>
            </a:r>
            <a:r>
              <a:rPr sz="2200" spc="-30" dirty="0">
                <a:solidFill>
                  <a:srgbClr val="9B9B9B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9B9B9B"/>
                </a:solidFill>
                <a:latin typeface="Arial"/>
                <a:cs typeface="Arial"/>
              </a:rPr>
              <a:t>the</a:t>
            </a:r>
            <a:r>
              <a:rPr sz="2200" spc="-25" dirty="0">
                <a:solidFill>
                  <a:srgbClr val="9B9B9B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9B9B9B"/>
                </a:solidFill>
                <a:latin typeface="Arial"/>
                <a:cs typeface="Arial"/>
              </a:rPr>
              <a:t>Practice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527" y="3814453"/>
            <a:ext cx="285178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617855" algn="just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Gill Sans MT"/>
                <a:cs typeface="Gill Sans MT"/>
              </a:rPr>
              <a:t>Lindsay</a:t>
            </a:r>
            <a:r>
              <a:rPr sz="1600" b="1" spc="-95" dirty="0">
                <a:latin typeface="Gill Sans MT"/>
                <a:cs typeface="Gill Sans MT"/>
              </a:rPr>
              <a:t> </a:t>
            </a:r>
            <a:r>
              <a:rPr sz="1600" b="1" spc="-105" dirty="0">
                <a:latin typeface="Gill Sans MT"/>
                <a:cs typeface="Gill Sans MT"/>
              </a:rPr>
              <a:t>Butzer,</a:t>
            </a:r>
            <a:r>
              <a:rPr sz="1600" b="1" spc="-5" dirty="0">
                <a:latin typeface="Gill Sans MT"/>
                <a:cs typeface="Gill Sans MT"/>
              </a:rPr>
              <a:t> </a:t>
            </a:r>
            <a:r>
              <a:rPr sz="1600" b="1" spc="-10" dirty="0">
                <a:latin typeface="Gill Sans MT"/>
                <a:cs typeface="Gill Sans MT"/>
              </a:rPr>
              <a:t>MS,</a:t>
            </a:r>
            <a:r>
              <a:rPr sz="1600" b="1" spc="-50" dirty="0">
                <a:latin typeface="Gill Sans MT"/>
                <a:cs typeface="Gill Sans MT"/>
              </a:rPr>
              <a:t> </a:t>
            </a:r>
            <a:r>
              <a:rPr sz="1600" b="1" spc="-75" dirty="0">
                <a:latin typeface="Gill Sans MT"/>
                <a:cs typeface="Gill Sans MT"/>
              </a:rPr>
              <a:t>LSC Laketown</a:t>
            </a:r>
            <a:r>
              <a:rPr sz="1600" b="1" spc="-5" dirty="0">
                <a:latin typeface="Gill Sans MT"/>
                <a:cs typeface="Gill Sans MT"/>
              </a:rPr>
              <a:t> </a:t>
            </a:r>
            <a:r>
              <a:rPr sz="1600" b="1" spc="-80" dirty="0">
                <a:latin typeface="Gill Sans MT"/>
                <a:cs typeface="Gill Sans MT"/>
              </a:rPr>
              <a:t>Elementary,</a:t>
            </a:r>
            <a:r>
              <a:rPr sz="1600" b="1" dirty="0">
                <a:latin typeface="Gill Sans MT"/>
                <a:cs typeface="Gill Sans MT"/>
              </a:rPr>
              <a:t> </a:t>
            </a:r>
            <a:r>
              <a:rPr sz="1600" b="1" spc="-65" dirty="0">
                <a:latin typeface="Gill Sans MT"/>
                <a:cs typeface="Gill Sans MT"/>
              </a:rPr>
              <a:t>Waconia </a:t>
            </a:r>
            <a:r>
              <a:rPr sz="1600" b="1" spc="-20" dirty="0">
                <a:latin typeface="Gill Sans MT"/>
                <a:cs typeface="Gill Sans MT"/>
              </a:rPr>
              <a:t>School</a:t>
            </a:r>
            <a:r>
              <a:rPr sz="1600" b="1" spc="-50" dirty="0">
                <a:latin typeface="Gill Sans MT"/>
                <a:cs typeface="Gill Sans MT"/>
              </a:rPr>
              <a:t> </a:t>
            </a:r>
            <a:r>
              <a:rPr sz="1600" b="1" spc="-65" dirty="0">
                <a:latin typeface="Gill Sans MT"/>
                <a:cs typeface="Gill Sans MT"/>
              </a:rPr>
              <a:t>Counselor,</a:t>
            </a:r>
            <a:r>
              <a:rPr sz="1600" b="1" spc="-45" dirty="0">
                <a:latin typeface="Gill Sans MT"/>
                <a:cs typeface="Gill Sans MT"/>
              </a:rPr>
              <a:t> </a:t>
            </a:r>
            <a:r>
              <a:rPr sz="1600" b="1" spc="-50" dirty="0">
                <a:latin typeface="Gill Sans MT"/>
                <a:cs typeface="Gill Sans MT"/>
              </a:rPr>
              <a:t>PBIS</a:t>
            </a:r>
            <a:r>
              <a:rPr sz="1600" b="1" spc="-45" dirty="0">
                <a:latin typeface="Gill Sans MT"/>
                <a:cs typeface="Gill Sans MT"/>
              </a:rPr>
              <a:t> </a:t>
            </a:r>
            <a:r>
              <a:rPr sz="1600" b="1" spc="-10" dirty="0">
                <a:latin typeface="Gill Sans MT"/>
                <a:cs typeface="Gill Sans MT"/>
              </a:rPr>
              <a:t>Coach</a:t>
            </a:r>
            <a:endParaRPr sz="1600">
              <a:latin typeface="Gill Sans MT"/>
              <a:cs typeface="Gill Sans MT"/>
            </a:endParaRPr>
          </a:p>
          <a:p>
            <a:pPr marL="1036319">
              <a:lnSpc>
                <a:spcPct val="100000"/>
              </a:lnSpc>
            </a:pPr>
            <a:r>
              <a:rPr sz="1600" b="1" spc="-30" dirty="0">
                <a:latin typeface="Gill Sans MT"/>
                <a:cs typeface="Gill Sans MT"/>
                <a:hlinkClick r:id="rId2"/>
              </a:rPr>
              <a:t>lbutzer@isd110.org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5487" y="3854290"/>
            <a:ext cx="274129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Gill Sans MT"/>
                <a:cs typeface="Gill Sans MT"/>
              </a:rPr>
              <a:t>Megan</a:t>
            </a:r>
            <a:r>
              <a:rPr sz="1600" b="1" spc="-45" dirty="0">
                <a:latin typeface="Gill Sans MT"/>
                <a:cs typeface="Gill Sans MT"/>
              </a:rPr>
              <a:t> </a:t>
            </a:r>
            <a:r>
              <a:rPr sz="1600" b="1" spc="-65" dirty="0">
                <a:latin typeface="Gill Sans MT"/>
                <a:cs typeface="Gill Sans MT"/>
              </a:rPr>
              <a:t>Gruis,</a:t>
            </a:r>
            <a:r>
              <a:rPr sz="1600" b="1" spc="-45" dirty="0">
                <a:latin typeface="Gill Sans MT"/>
                <a:cs typeface="Gill Sans MT"/>
              </a:rPr>
              <a:t> </a:t>
            </a:r>
            <a:r>
              <a:rPr sz="1600" b="1" spc="-25" dirty="0">
                <a:latin typeface="Gill Sans MT"/>
                <a:cs typeface="Gill Sans MT"/>
              </a:rPr>
              <a:t>Ed.S.,</a:t>
            </a:r>
            <a:r>
              <a:rPr sz="1600" b="1" spc="-45" dirty="0">
                <a:latin typeface="Gill Sans MT"/>
                <a:cs typeface="Gill Sans MT"/>
              </a:rPr>
              <a:t> </a:t>
            </a:r>
            <a:r>
              <a:rPr sz="1600" b="1" spc="-25" dirty="0">
                <a:latin typeface="Gill Sans MT"/>
                <a:cs typeface="Gill Sans MT"/>
              </a:rPr>
              <a:t>LSC </a:t>
            </a:r>
            <a:r>
              <a:rPr sz="1600" b="1" spc="-100" dirty="0">
                <a:latin typeface="Gill Sans MT"/>
                <a:cs typeface="Gill Sans MT"/>
              </a:rPr>
              <a:t>Director</a:t>
            </a:r>
            <a:r>
              <a:rPr sz="1600" b="1" dirty="0">
                <a:latin typeface="Gill Sans MT"/>
                <a:cs typeface="Gill Sans MT"/>
              </a:rPr>
              <a:t> of </a:t>
            </a:r>
            <a:r>
              <a:rPr sz="1600" b="1" spc="-10" dirty="0">
                <a:latin typeface="Gill Sans MT"/>
                <a:cs typeface="Gill Sans MT"/>
              </a:rPr>
              <a:t>Implementation CharacterStrong </a:t>
            </a:r>
            <a:r>
              <a:rPr sz="1600" b="1" spc="-50" dirty="0">
                <a:latin typeface="Gill Sans MT"/>
                <a:cs typeface="Gill Sans MT"/>
                <a:hlinkClick r:id="rId3"/>
              </a:rPr>
              <a:t>megan@characterstrong.com</a:t>
            </a:r>
            <a:endParaRPr sz="1600">
              <a:latin typeface="Gill Sans MT"/>
              <a:cs typeface="Gill Sans MT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2319364"/>
            <a:ext cx="9143292" cy="2823750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215" y="14"/>
            <a:ext cx="3572879" cy="1475129"/>
          </a:xfrm>
          <a:prstGeom prst="rect">
            <a:avLst/>
          </a:prstGeom>
        </p:spPr>
      </p:pic>
      <p:grpSp>
        <p:nvGrpSpPr>
          <p:cNvPr id="8" name="object 8" descr="QR code "/>
          <p:cNvGrpSpPr/>
          <p:nvPr/>
        </p:nvGrpSpPr>
        <p:grpSpPr>
          <a:xfrm>
            <a:off x="3532370" y="1830800"/>
            <a:ext cx="1409065" cy="1724025"/>
            <a:chOff x="3532370" y="1830800"/>
            <a:chExt cx="1409065" cy="1724025"/>
          </a:xfrm>
        </p:grpSpPr>
        <p:pic>
          <p:nvPicPr>
            <p:cNvPr id="9" name="object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370" y="1830800"/>
              <a:ext cx="1408725" cy="1723651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9520" y="1868900"/>
              <a:ext cx="1294424" cy="1609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3365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Common</a:t>
            </a:r>
            <a:r>
              <a:rPr spc="-100" dirty="0"/>
              <a:t> </a:t>
            </a:r>
            <a:r>
              <a:rPr spc="-10" dirty="0"/>
              <a:t>Language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8728" y="1773512"/>
            <a:ext cx="4887595" cy="54864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5"/>
              </a:lnSpc>
            </a:pPr>
            <a:r>
              <a:rPr sz="3600" b="1" spc="-145" dirty="0">
                <a:latin typeface="Gill Sans MT"/>
                <a:cs typeface="Gill Sans MT"/>
              </a:rPr>
              <a:t>Deﬁnition</a:t>
            </a:r>
            <a:r>
              <a:rPr sz="3600" b="1" spc="-45" dirty="0">
                <a:latin typeface="Gill Sans MT"/>
                <a:cs typeface="Gill Sans MT"/>
              </a:rPr>
              <a:t> </a:t>
            </a:r>
            <a:r>
              <a:rPr sz="3600" b="1" dirty="0">
                <a:latin typeface="Gill Sans MT"/>
                <a:cs typeface="Gill Sans MT"/>
              </a:rPr>
              <a:t>of</a:t>
            </a:r>
            <a:r>
              <a:rPr sz="3600" b="1" spc="-40" dirty="0">
                <a:latin typeface="Gill Sans MT"/>
                <a:cs typeface="Gill Sans MT"/>
              </a:rPr>
              <a:t> </a:t>
            </a:r>
            <a:r>
              <a:rPr sz="3600" b="1" spc="-105" dirty="0">
                <a:latin typeface="Gill Sans MT"/>
                <a:cs typeface="Gill Sans MT"/>
              </a:rPr>
              <a:t>Integration</a:t>
            </a:r>
            <a:endParaRPr sz="36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7458" y="2301578"/>
            <a:ext cx="6684009" cy="1080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53695" algn="l"/>
                <a:tab pos="354330" algn="l"/>
              </a:tabLst>
            </a:pPr>
            <a:r>
              <a:rPr sz="2300" spc="-80" dirty="0">
                <a:solidFill>
                  <a:srgbClr val="080808"/>
                </a:solidFill>
                <a:latin typeface="Trebuchet MS"/>
                <a:cs typeface="Trebuchet MS"/>
              </a:rPr>
              <a:t>the</a:t>
            </a:r>
            <a:r>
              <a:rPr sz="2300" spc="-12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080808"/>
                </a:solidFill>
                <a:latin typeface="Trebuchet MS"/>
                <a:cs typeface="Trebuchet MS"/>
              </a:rPr>
              <a:t>act</a:t>
            </a:r>
            <a:r>
              <a:rPr sz="2300" spc="-12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80808"/>
                </a:solidFill>
                <a:latin typeface="Trebuchet MS"/>
                <a:cs typeface="Trebuchet MS"/>
              </a:rPr>
              <a:t>or</a:t>
            </a:r>
            <a:r>
              <a:rPr sz="2300" spc="-12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60" dirty="0">
                <a:solidFill>
                  <a:srgbClr val="080808"/>
                </a:solidFill>
                <a:latin typeface="Trebuchet MS"/>
                <a:cs typeface="Trebuchet MS"/>
              </a:rPr>
              <a:t>process</a:t>
            </a:r>
            <a:r>
              <a:rPr sz="2300" spc="-12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80808"/>
                </a:solidFill>
                <a:latin typeface="Trebuchet MS"/>
                <a:cs typeface="Trebuchet MS"/>
              </a:rPr>
              <a:t>of</a:t>
            </a:r>
            <a:r>
              <a:rPr sz="2300" spc="-12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35" dirty="0">
                <a:solidFill>
                  <a:srgbClr val="080808"/>
                </a:solidFill>
                <a:latin typeface="Trebuchet MS"/>
                <a:cs typeface="Trebuchet MS"/>
              </a:rPr>
              <a:t>uniting</a:t>
            </a:r>
            <a:r>
              <a:rPr sz="2300" spc="-12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80" dirty="0">
                <a:solidFill>
                  <a:srgbClr val="080808"/>
                </a:solidFill>
                <a:latin typeface="Trebuchet MS"/>
                <a:cs typeface="Trebuchet MS"/>
              </a:rPr>
              <a:t>different</a:t>
            </a:r>
            <a:r>
              <a:rPr sz="2300" spc="-12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80808"/>
                </a:solidFill>
                <a:latin typeface="Trebuchet MS"/>
                <a:cs typeface="Trebuchet MS"/>
              </a:rPr>
              <a:t>things</a:t>
            </a:r>
            <a:endParaRPr sz="2300">
              <a:latin typeface="Trebuchet MS"/>
              <a:cs typeface="Trebuchet MS"/>
            </a:endParaRPr>
          </a:p>
          <a:p>
            <a:pPr marL="353695" marR="5080" indent="-341630">
              <a:lnSpc>
                <a:spcPct val="100499"/>
              </a:lnSpc>
              <a:buFont typeface="Arial"/>
              <a:buChar char="●"/>
              <a:tabLst>
                <a:tab pos="353695" algn="l"/>
                <a:tab pos="354330" algn="l"/>
              </a:tabLst>
            </a:pPr>
            <a:r>
              <a:rPr sz="2300" spc="-60" dirty="0">
                <a:solidFill>
                  <a:srgbClr val="080808"/>
                </a:solidFill>
                <a:latin typeface="Trebuchet MS"/>
                <a:cs typeface="Trebuchet MS"/>
              </a:rPr>
              <a:t>to</a:t>
            </a:r>
            <a:r>
              <a:rPr sz="2300" spc="-114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85" dirty="0">
                <a:solidFill>
                  <a:srgbClr val="080808"/>
                </a:solidFill>
                <a:latin typeface="Trebuchet MS"/>
                <a:cs typeface="Trebuchet MS"/>
              </a:rPr>
              <a:t>form,</a:t>
            </a:r>
            <a:r>
              <a:rPr sz="2300" spc="-11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60" dirty="0">
                <a:solidFill>
                  <a:srgbClr val="080808"/>
                </a:solidFill>
                <a:latin typeface="Trebuchet MS"/>
                <a:cs typeface="Trebuchet MS"/>
              </a:rPr>
              <a:t>coordinate,</a:t>
            </a:r>
            <a:r>
              <a:rPr sz="2300" spc="-114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80808"/>
                </a:solidFill>
                <a:latin typeface="Trebuchet MS"/>
                <a:cs typeface="Trebuchet MS"/>
              </a:rPr>
              <a:t>or</a:t>
            </a:r>
            <a:r>
              <a:rPr sz="2300" spc="-11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45" dirty="0">
                <a:solidFill>
                  <a:srgbClr val="080808"/>
                </a:solidFill>
                <a:latin typeface="Trebuchet MS"/>
                <a:cs typeface="Trebuchet MS"/>
              </a:rPr>
              <a:t>blend</a:t>
            </a:r>
            <a:r>
              <a:rPr sz="2300" spc="-11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60" dirty="0">
                <a:solidFill>
                  <a:srgbClr val="080808"/>
                </a:solidFill>
                <a:latin typeface="Trebuchet MS"/>
                <a:cs typeface="Trebuchet MS"/>
              </a:rPr>
              <a:t>into</a:t>
            </a:r>
            <a:r>
              <a:rPr sz="2300" spc="-11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80808"/>
                </a:solidFill>
                <a:latin typeface="Trebuchet MS"/>
                <a:cs typeface="Trebuchet MS"/>
              </a:rPr>
              <a:t>a</a:t>
            </a:r>
            <a:r>
              <a:rPr sz="2300" spc="-114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080808"/>
                </a:solidFill>
                <a:latin typeface="Trebuchet MS"/>
                <a:cs typeface="Trebuchet MS"/>
              </a:rPr>
              <a:t>functioning</a:t>
            </a:r>
            <a:r>
              <a:rPr sz="2300" spc="-11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080808"/>
                </a:solidFill>
                <a:latin typeface="Trebuchet MS"/>
                <a:cs typeface="Trebuchet MS"/>
              </a:rPr>
              <a:t>or </a:t>
            </a:r>
            <a:r>
              <a:rPr sz="2300" spc="-40" dirty="0">
                <a:solidFill>
                  <a:srgbClr val="080808"/>
                </a:solidFill>
                <a:latin typeface="Trebuchet MS"/>
                <a:cs typeface="Trebuchet MS"/>
              </a:rPr>
              <a:t>uniﬁed</a:t>
            </a:r>
            <a:r>
              <a:rPr sz="2300" spc="-13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80808"/>
                </a:solidFill>
                <a:latin typeface="Trebuchet MS"/>
                <a:cs typeface="Trebuchet MS"/>
              </a:rPr>
              <a:t>whole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171581"/>
            <a:ext cx="9143958" cy="971992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2970" y="658361"/>
            <a:ext cx="6751320" cy="19050"/>
          </a:xfrm>
          <a:custGeom>
            <a:avLst/>
            <a:gdLst/>
            <a:ahLst/>
            <a:cxnLst/>
            <a:rect l="l" t="t" r="r" b="b"/>
            <a:pathLst>
              <a:path w="6751320" h="19050">
                <a:moveTo>
                  <a:pt x="3375367" y="19044"/>
                </a:moveTo>
                <a:lnTo>
                  <a:pt x="1687683" y="16763"/>
                </a:lnTo>
                <a:lnTo>
                  <a:pt x="844211" y="14483"/>
                </a:lnTo>
                <a:lnTo>
                  <a:pt x="0" y="9923"/>
                </a:lnTo>
                <a:lnTo>
                  <a:pt x="844211" y="5331"/>
                </a:lnTo>
                <a:lnTo>
                  <a:pt x="1687683" y="2312"/>
                </a:lnTo>
                <a:lnTo>
                  <a:pt x="3375367" y="0"/>
                </a:lnTo>
                <a:lnTo>
                  <a:pt x="5063052" y="2312"/>
                </a:lnTo>
                <a:lnTo>
                  <a:pt x="5907263" y="5331"/>
                </a:lnTo>
                <a:lnTo>
                  <a:pt x="6750735" y="9923"/>
                </a:lnTo>
                <a:lnTo>
                  <a:pt x="5907263" y="14483"/>
                </a:lnTo>
                <a:lnTo>
                  <a:pt x="5063052" y="16763"/>
                </a:lnTo>
                <a:lnTo>
                  <a:pt x="3375367" y="19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36395" y="197866"/>
            <a:ext cx="200596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31916"/>
                </a:solidFill>
              </a:rPr>
              <a:t>Integration</a:t>
            </a:r>
          </a:p>
        </p:txBody>
      </p:sp>
      <p:grpSp>
        <p:nvGrpSpPr>
          <p:cNvPr id="7" name="object 7" descr="four images of different cell phones"/>
          <p:cNvGrpSpPr/>
          <p:nvPr/>
        </p:nvGrpSpPr>
        <p:grpSpPr>
          <a:xfrm>
            <a:off x="2497362" y="894375"/>
            <a:ext cx="3846703" cy="3477661"/>
            <a:chOff x="2497362" y="894375"/>
            <a:chExt cx="3846703" cy="3477661"/>
          </a:xfrm>
        </p:grpSpPr>
        <p:pic>
          <p:nvPicPr>
            <p:cNvPr id="8" name="object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940" y="894375"/>
              <a:ext cx="3544125" cy="3477661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97362" y="3919958"/>
              <a:ext cx="605155" cy="400685"/>
            </a:xfrm>
            <a:custGeom>
              <a:avLst/>
              <a:gdLst/>
              <a:ahLst/>
              <a:cxnLst/>
              <a:rect l="l" t="t" r="r" b="b"/>
              <a:pathLst>
                <a:path w="605155" h="400685">
                  <a:moveTo>
                    <a:pt x="604799" y="400199"/>
                  </a:moveTo>
                  <a:lnTo>
                    <a:pt x="0" y="400199"/>
                  </a:lnTo>
                  <a:lnTo>
                    <a:pt x="0" y="0"/>
                  </a:lnTo>
                  <a:lnTo>
                    <a:pt x="604799" y="0"/>
                  </a:lnTo>
                  <a:lnTo>
                    <a:pt x="604799" y="400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0270" y="190519"/>
            <a:ext cx="6750050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870200" algn="l"/>
              </a:tabLst>
            </a:pPr>
            <a:r>
              <a:rPr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Integrated</a:t>
            </a:r>
            <a:r>
              <a:rPr u="heavy" spc="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Prevention</a:t>
            </a:r>
          </a:p>
        </p:txBody>
      </p:sp>
      <p:pic>
        <p:nvPicPr>
          <p:cNvPr id="3" name="object 3" descr="Comprehensive Tier one social, emotional, and behavioral supports plus PBIS 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683" y="1589225"/>
            <a:ext cx="6441747" cy="22096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0270" y="190519"/>
            <a:ext cx="6750050" cy="4142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870200" algn="l"/>
              </a:tabLst>
            </a:pPr>
            <a:r>
              <a:rPr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Integrated</a:t>
            </a:r>
            <a:r>
              <a:rPr u="heavy" spc="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Prevention</a:t>
            </a:r>
            <a:r>
              <a:rPr lang="en-US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endParaRPr u="heavy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400" y="1190193"/>
            <a:ext cx="5084810" cy="36770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7" y="286630"/>
            <a:ext cx="1496476" cy="698533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171581"/>
            <a:ext cx="9143958" cy="9719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870200" algn="l"/>
              </a:tabLst>
            </a:pPr>
            <a:r>
              <a:rPr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Integrated</a:t>
            </a:r>
            <a:r>
              <a:rPr u="heavy" spc="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Prevention</a:t>
            </a:r>
            <a:r>
              <a:rPr lang="en-US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Graph</a:t>
            </a:r>
            <a:endParaRPr u="heavy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305" y="713330"/>
            <a:ext cx="5979918" cy="32138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06881" y="3927274"/>
            <a:ext cx="46647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latin typeface="Gill Sans MT"/>
                <a:cs typeface="Gill Sans MT"/>
              </a:rPr>
              <a:t>Citation:</a:t>
            </a:r>
            <a:r>
              <a:rPr sz="1100" b="1" spc="350" dirty="0">
                <a:latin typeface="Gill Sans MT"/>
                <a:cs typeface="Gill Sans MT"/>
              </a:rPr>
              <a:t> </a:t>
            </a:r>
            <a:r>
              <a:rPr sz="1100" spc="-20" dirty="0">
                <a:latin typeface="Gill Sans MT"/>
                <a:cs typeface="Gill Sans MT"/>
              </a:rPr>
              <a:t>Cook,</a:t>
            </a:r>
            <a:r>
              <a:rPr sz="1100" spc="15" dirty="0">
                <a:latin typeface="Gill Sans MT"/>
                <a:cs typeface="Gill Sans MT"/>
              </a:rPr>
              <a:t> </a:t>
            </a:r>
            <a:r>
              <a:rPr sz="1100" spc="-10" dirty="0">
                <a:latin typeface="Gill Sans MT"/>
                <a:cs typeface="Gill Sans MT"/>
              </a:rPr>
              <a:t>C.R.,</a:t>
            </a:r>
            <a:r>
              <a:rPr sz="1100" spc="15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Larson,</a:t>
            </a:r>
            <a:r>
              <a:rPr sz="1100" spc="10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M.,</a:t>
            </a:r>
            <a:r>
              <a:rPr sz="1100" spc="15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Zhang,</a:t>
            </a:r>
            <a:r>
              <a:rPr sz="1100" spc="15" dirty="0">
                <a:latin typeface="Gill Sans MT"/>
                <a:cs typeface="Gill Sans MT"/>
              </a:rPr>
              <a:t> </a:t>
            </a:r>
            <a:r>
              <a:rPr sz="1100" spc="-50" dirty="0">
                <a:latin typeface="Gill Sans MT"/>
                <a:cs typeface="Gill Sans MT"/>
              </a:rPr>
              <a:t>Y.,</a:t>
            </a:r>
            <a:r>
              <a:rPr sz="1100" spc="15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*under</a:t>
            </a:r>
            <a:r>
              <a:rPr sz="1100" spc="20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review).</a:t>
            </a:r>
            <a:r>
              <a:rPr sz="1100" spc="5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Additive</a:t>
            </a:r>
            <a:r>
              <a:rPr sz="1100" spc="15" dirty="0">
                <a:latin typeface="Gill Sans MT"/>
                <a:cs typeface="Gill Sans MT"/>
              </a:rPr>
              <a:t> </a:t>
            </a:r>
            <a:r>
              <a:rPr sz="1100" spc="55" dirty="0">
                <a:latin typeface="Gill Sans MT"/>
                <a:cs typeface="Gill Sans MT"/>
              </a:rPr>
              <a:t>effects</a:t>
            </a:r>
            <a:r>
              <a:rPr sz="1100" spc="20" dirty="0">
                <a:latin typeface="Gill Sans MT"/>
                <a:cs typeface="Gill Sans MT"/>
              </a:rPr>
              <a:t> </a:t>
            </a:r>
            <a:r>
              <a:rPr sz="1100" spc="-25" dirty="0">
                <a:latin typeface="Gill Sans MT"/>
                <a:cs typeface="Gill Sans MT"/>
              </a:rPr>
              <a:t>of </a:t>
            </a:r>
            <a:r>
              <a:rPr sz="1100" spc="50" dirty="0">
                <a:latin typeface="Gill Sans MT"/>
                <a:cs typeface="Gill Sans MT"/>
              </a:rPr>
              <a:t>combining</a:t>
            </a:r>
            <a:r>
              <a:rPr sz="1100" spc="155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relational</a:t>
            </a:r>
            <a:r>
              <a:rPr sz="1100" spc="160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practices</a:t>
            </a:r>
            <a:r>
              <a:rPr sz="1100" spc="155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with</a:t>
            </a:r>
            <a:r>
              <a:rPr sz="1100" spc="150" dirty="0">
                <a:latin typeface="Gill Sans MT"/>
                <a:cs typeface="Gill Sans MT"/>
              </a:rPr>
              <a:t> </a:t>
            </a:r>
            <a:r>
              <a:rPr sz="1100" spc="55" dirty="0">
                <a:latin typeface="Gill Sans MT"/>
                <a:cs typeface="Gill Sans MT"/>
              </a:rPr>
              <a:t>high</a:t>
            </a:r>
            <a:r>
              <a:rPr sz="1100" spc="150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ﬁdelity</a:t>
            </a:r>
            <a:r>
              <a:rPr sz="1100" spc="155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social-emotional</a:t>
            </a:r>
            <a:r>
              <a:rPr sz="1100" spc="160" dirty="0">
                <a:latin typeface="Gill Sans MT"/>
                <a:cs typeface="Gill Sans MT"/>
              </a:rPr>
              <a:t> </a:t>
            </a:r>
            <a:r>
              <a:rPr sz="1100" spc="-10" dirty="0">
                <a:latin typeface="Gill Sans MT"/>
                <a:cs typeface="Gill Sans MT"/>
              </a:rPr>
              <a:t>learning </a:t>
            </a:r>
            <a:r>
              <a:rPr sz="1100" dirty="0">
                <a:latin typeface="Gill Sans MT"/>
                <a:cs typeface="Gill Sans MT"/>
              </a:rPr>
              <a:t>programming.</a:t>
            </a:r>
            <a:r>
              <a:rPr sz="1100" spc="245" dirty="0">
                <a:latin typeface="Gill Sans MT"/>
                <a:cs typeface="Gill Sans MT"/>
              </a:rPr>
              <a:t> </a:t>
            </a:r>
            <a:r>
              <a:rPr sz="1100" i="1" spc="70" dirty="0">
                <a:latin typeface="Gill Sans MT"/>
                <a:cs typeface="Gill Sans MT"/>
              </a:rPr>
              <a:t>Prevention</a:t>
            </a:r>
            <a:r>
              <a:rPr sz="1100" i="1" spc="240" dirty="0">
                <a:latin typeface="Gill Sans MT"/>
                <a:cs typeface="Gill Sans MT"/>
              </a:rPr>
              <a:t> </a:t>
            </a:r>
            <a:r>
              <a:rPr sz="1100" i="1" spc="70" dirty="0">
                <a:latin typeface="Gill Sans MT"/>
                <a:cs typeface="Gill Sans MT"/>
              </a:rPr>
              <a:t>Science.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7406" y="2490731"/>
            <a:ext cx="468630" cy="3543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905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465"/>
              </a:spcBef>
            </a:pPr>
            <a:r>
              <a:rPr sz="1400" b="1" spc="-25" dirty="0">
                <a:latin typeface="Gill Sans MT"/>
                <a:cs typeface="Gill Sans MT"/>
              </a:rPr>
              <a:t>SEL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0325" y="1796850"/>
            <a:ext cx="990600" cy="3543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969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470"/>
              </a:spcBef>
            </a:pPr>
            <a:r>
              <a:rPr sz="1400" b="1" spc="-80" dirty="0">
                <a:latin typeface="Gill Sans MT"/>
                <a:cs typeface="Gill Sans MT"/>
              </a:rPr>
              <a:t>SEL+</a:t>
            </a:r>
            <a:r>
              <a:rPr sz="1400" b="1" spc="-15" dirty="0">
                <a:latin typeface="Gill Sans MT"/>
                <a:cs typeface="Gill Sans MT"/>
              </a:rPr>
              <a:t> </a:t>
            </a:r>
            <a:r>
              <a:rPr sz="1400" b="1" spc="-25" dirty="0">
                <a:latin typeface="Gill Sans MT"/>
                <a:cs typeface="Gill Sans MT"/>
              </a:rPr>
              <a:t>EMR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4580" y="88599"/>
            <a:ext cx="869483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8" indent="-20638" algn="r">
              <a:lnSpc>
                <a:spcPct val="100000"/>
              </a:lnSpc>
              <a:spcBef>
                <a:spcPts val="100"/>
              </a:spcBef>
            </a:pPr>
            <a:r>
              <a:rPr lang="en-US" spc="55" dirty="0">
                <a:solidFill>
                  <a:schemeClr val="bg1"/>
                </a:solidFill>
              </a:rPr>
              <a:t>1</a:t>
            </a:r>
            <a:r>
              <a:rPr lang="en-US" spc="55" dirty="0">
                <a:solidFill>
                  <a:schemeClr val="tx1"/>
                </a:solidFill>
              </a:rPr>
              <a:t> </a:t>
            </a:r>
            <a:r>
              <a:rPr lang="en-US" spc="55" dirty="0"/>
              <a:t>C</a:t>
            </a:r>
            <a:r>
              <a:rPr spc="55" dirty="0"/>
              <a:t>ommon</a:t>
            </a:r>
            <a:r>
              <a:rPr lang="en-US" spc="55" dirty="0"/>
              <a:t> </a:t>
            </a:r>
            <a:r>
              <a:rPr spc="-10" dirty="0"/>
              <a:t>Language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796153" y="1627237"/>
            <a:ext cx="3782060" cy="548640"/>
          </a:xfrm>
          <a:prstGeom prst="rect">
            <a:avLst/>
          </a:prstGeom>
          <a:solidFill>
            <a:srgbClr val="E6FC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5"/>
              </a:lnSpc>
            </a:pPr>
            <a:r>
              <a:rPr sz="3600" b="1" spc="-10" dirty="0">
                <a:latin typeface="Gill Sans MT"/>
                <a:cs typeface="Gill Sans MT"/>
              </a:rPr>
              <a:t>Purposes</a:t>
            </a:r>
            <a:r>
              <a:rPr sz="3600" b="1" spc="-100" dirty="0">
                <a:latin typeface="Gill Sans MT"/>
                <a:cs typeface="Gill Sans MT"/>
              </a:rPr>
              <a:t> </a:t>
            </a:r>
            <a:r>
              <a:rPr sz="3600" b="1" dirty="0">
                <a:latin typeface="Gill Sans MT"/>
                <a:cs typeface="Gill Sans MT"/>
              </a:rPr>
              <a:t>of</a:t>
            </a:r>
            <a:r>
              <a:rPr sz="3600" b="1" spc="-210" dirty="0">
                <a:latin typeface="Gill Sans MT"/>
                <a:cs typeface="Gill Sans MT"/>
              </a:rPr>
              <a:t> Tier</a:t>
            </a:r>
            <a:r>
              <a:rPr sz="3600" b="1" spc="-105" dirty="0">
                <a:latin typeface="Gill Sans MT"/>
                <a:cs typeface="Gill Sans MT"/>
              </a:rPr>
              <a:t> </a:t>
            </a:r>
            <a:r>
              <a:rPr sz="3600" b="1" spc="5" dirty="0">
                <a:latin typeface="Gill Sans MT"/>
                <a:cs typeface="Gill Sans MT"/>
              </a:rPr>
              <a:t>1</a:t>
            </a:r>
            <a:endParaRPr sz="36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4883" y="2155303"/>
            <a:ext cx="6676390" cy="17856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3695" marR="5080" indent="-341630">
              <a:lnSpc>
                <a:spcPct val="100499"/>
              </a:lnSpc>
              <a:spcBef>
                <a:spcPts val="85"/>
              </a:spcBef>
              <a:buFont typeface="Arial"/>
              <a:buChar char="●"/>
              <a:tabLst>
                <a:tab pos="353695" algn="l"/>
                <a:tab pos="354330" algn="l"/>
              </a:tabLst>
            </a:pPr>
            <a:r>
              <a:rPr sz="2300" spc="-45" dirty="0">
                <a:solidFill>
                  <a:srgbClr val="080808"/>
                </a:solidFill>
                <a:latin typeface="Trebuchet MS"/>
                <a:cs typeface="Trebuchet MS"/>
              </a:rPr>
              <a:t>Prevent</a:t>
            </a:r>
            <a:r>
              <a:rPr sz="2300" spc="-11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40" dirty="0">
                <a:solidFill>
                  <a:srgbClr val="080808"/>
                </a:solidFill>
                <a:latin typeface="Trebuchet MS"/>
                <a:cs typeface="Trebuchet MS"/>
              </a:rPr>
              <a:t>diﬃculties</a:t>
            </a:r>
            <a:r>
              <a:rPr sz="2300" spc="-10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80808"/>
                </a:solidFill>
                <a:latin typeface="Trebuchet MS"/>
                <a:cs typeface="Trebuchet MS"/>
              </a:rPr>
              <a:t>or</a:t>
            </a:r>
            <a:r>
              <a:rPr sz="2300" spc="-10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80808"/>
                </a:solidFill>
                <a:latin typeface="Trebuchet MS"/>
                <a:cs typeface="Trebuchet MS"/>
              </a:rPr>
              <a:t>problems</a:t>
            </a:r>
            <a:r>
              <a:rPr sz="2300" spc="-10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80808"/>
                </a:solidFill>
                <a:latin typeface="Trebuchet MS"/>
                <a:cs typeface="Trebuchet MS"/>
              </a:rPr>
              <a:t>from</a:t>
            </a:r>
            <a:r>
              <a:rPr sz="2300" spc="-11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80808"/>
                </a:solidFill>
                <a:latin typeface="Trebuchet MS"/>
                <a:cs typeface="Trebuchet MS"/>
              </a:rPr>
              <a:t>emerging</a:t>
            </a:r>
            <a:r>
              <a:rPr sz="2300" spc="-10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080808"/>
                </a:solidFill>
                <a:latin typeface="Trebuchet MS"/>
                <a:cs typeface="Trebuchet MS"/>
              </a:rPr>
              <a:t>in </a:t>
            </a:r>
            <a:r>
              <a:rPr sz="2300" spc="-80" dirty="0">
                <a:solidFill>
                  <a:srgbClr val="080808"/>
                </a:solidFill>
                <a:latin typeface="Trebuchet MS"/>
                <a:cs typeface="Trebuchet MS"/>
              </a:rPr>
              <a:t>the</a:t>
            </a:r>
            <a:r>
              <a:rPr sz="2300" spc="-13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080808"/>
                </a:solidFill>
                <a:latin typeface="Trebuchet MS"/>
                <a:cs typeface="Trebuchet MS"/>
              </a:rPr>
              <a:t>ﬁrst</a:t>
            </a:r>
            <a:r>
              <a:rPr sz="2300" spc="-12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80808"/>
                </a:solidFill>
                <a:latin typeface="Trebuchet MS"/>
                <a:cs typeface="Trebuchet MS"/>
              </a:rPr>
              <a:t>place</a:t>
            </a:r>
            <a:endParaRPr sz="2300">
              <a:latin typeface="Trebuchet MS"/>
              <a:cs typeface="Trebuchet MS"/>
            </a:endParaRPr>
          </a:p>
          <a:p>
            <a:pPr marL="353695" indent="-341630">
              <a:lnSpc>
                <a:spcPct val="100000"/>
              </a:lnSpc>
              <a:spcBef>
                <a:spcPts val="15"/>
              </a:spcBef>
              <a:buFont typeface="Arial"/>
              <a:buChar char="●"/>
              <a:tabLst>
                <a:tab pos="353695" algn="l"/>
                <a:tab pos="354330" algn="l"/>
              </a:tabLst>
            </a:pPr>
            <a:r>
              <a:rPr sz="2300" spc="-35" dirty="0">
                <a:solidFill>
                  <a:srgbClr val="080808"/>
                </a:solidFill>
                <a:latin typeface="Trebuchet MS"/>
                <a:cs typeface="Trebuchet MS"/>
              </a:rPr>
              <a:t>Optimize</a:t>
            </a:r>
            <a:r>
              <a:rPr sz="2300" spc="-1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80808"/>
                </a:solidFill>
                <a:latin typeface="Trebuchet MS"/>
                <a:cs typeface="Trebuchet MS"/>
              </a:rPr>
              <a:t>and</a:t>
            </a:r>
            <a:r>
              <a:rPr sz="2300" spc="-1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80808"/>
                </a:solidFill>
                <a:latin typeface="Trebuchet MS"/>
                <a:cs typeface="Trebuchet MS"/>
              </a:rPr>
              <a:t>enhance</a:t>
            </a:r>
            <a:r>
              <a:rPr sz="2300" spc="-1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80808"/>
                </a:solidFill>
                <a:latin typeface="Trebuchet MS"/>
                <a:cs typeface="Trebuchet MS"/>
              </a:rPr>
              <a:t>success-enabling</a:t>
            </a:r>
            <a:r>
              <a:rPr sz="2300" spc="-1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080808"/>
                </a:solidFill>
                <a:latin typeface="Trebuchet MS"/>
                <a:cs typeface="Trebuchet MS"/>
              </a:rPr>
              <a:t>factors</a:t>
            </a:r>
            <a:endParaRPr sz="2300">
              <a:latin typeface="Trebuchet MS"/>
              <a:cs typeface="Trebuchet MS"/>
            </a:endParaRPr>
          </a:p>
          <a:p>
            <a:pPr marL="353695" marR="524510" indent="-341630">
              <a:lnSpc>
                <a:spcPct val="100499"/>
              </a:lnSpc>
              <a:buFont typeface="Arial"/>
              <a:buChar char="●"/>
              <a:tabLst>
                <a:tab pos="353695" algn="l"/>
                <a:tab pos="354330" algn="l"/>
              </a:tabLst>
            </a:pPr>
            <a:r>
              <a:rPr sz="2300" spc="-20" dirty="0">
                <a:solidFill>
                  <a:srgbClr val="080808"/>
                </a:solidFill>
                <a:latin typeface="Trebuchet MS"/>
                <a:cs typeface="Trebuchet MS"/>
              </a:rPr>
              <a:t>Provide</a:t>
            </a:r>
            <a:r>
              <a:rPr sz="2300" spc="-9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80808"/>
                </a:solidFill>
                <a:latin typeface="Trebuchet MS"/>
                <a:cs typeface="Trebuchet MS"/>
              </a:rPr>
              <a:t>a</a:t>
            </a:r>
            <a:r>
              <a:rPr sz="2300" spc="-9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80808"/>
                </a:solidFill>
                <a:latin typeface="Trebuchet MS"/>
                <a:cs typeface="Trebuchet MS"/>
              </a:rPr>
              <a:t>solid</a:t>
            </a:r>
            <a:r>
              <a:rPr sz="2300" spc="-9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080808"/>
                </a:solidFill>
                <a:latin typeface="Trebuchet MS"/>
                <a:cs typeface="Trebuchet MS"/>
              </a:rPr>
              <a:t>foundation</a:t>
            </a:r>
            <a:r>
              <a:rPr sz="2300" spc="-85" dirty="0">
                <a:solidFill>
                  <a:srgbClr val="080808"/>
                </a:solidFill>
                <a:latin typeface="Trebuchet MS"/>
                <a:cs typeface="Trebuchet MS"/>
              </a:rPr>
              <a:t> that</a:t>
            </a:r>
            <a:r>
              <a:rPr sz="2300" spc="-9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080808"/>
                </a:solidFill>
                <a:latin typeface="Trebuchet MS"/>
                <a:cs typeface="Trebuchet MS"/>
              </a:rPr>
              <a:t>enables</a:t>
            </a:r>
            <a:r>
              <a:rPr sz="2300" spc="-9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080808"/>
                </a:solidFill>
                <a:latin typeface="Trebuchet MS"/>
                <a:cs typeface="Trebuchet MS"/>
              </a:rPr>
              <a:t>more </a:t>
            </a:r>
            <a:r>
              <a:rPr sz="2300" spc="-30" dirty="0">
                <a:solidFill>
                  <a:srgbClr val="080808"/>
                </a:solidFill>
                <a:latin typeface="Trebuchet MS"/>
                <a:cs typeface="Trebuchet MS"/>
              </a:rPr>
              <a:t>intensive</a:t>
            </a:r>
            <a:r>
              <a:rPr sz="2300" spc="-110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40" dirty="0">
                <a:solidFill>
                  <a:srgbClr val="080808"/>
                </a:solidFill>
                <a:latin typeface="Trebuchet MS"/>
                <a:cs typeface="Trebuchet MS"/>
              </a:rPr>
              <a:t>interventions</a:t>
            </a:r>
            <a:r>
              <a:rPr sz="2300" spc="-10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60" dirty="0">
                <a:solidFill>
                  <a:srgbClr val="080808"/>
                </a:solidFill>
                <a:latin typeface="Trebuchet MS"/>
                <a:cs typeface="Trebuchet MS"/>
              </a:rPr>
              <a:t>to</a:t>
            </a:r>
            <a:r>
              <a:rPr sz="2300" spc="-105" dirty="0">
                <a:solidFill>
                  <a:srgbClr val="080808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080808"/>
                </a:solidFill>
                <a:latin typeface="Trebuchet MS"/>
                <a:cs typeface="Trebuchet MS"/>
              </a:rPr>
              <a:t>work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996</Words>
  <Application>Microsoft Office PowerPoint</Application>
  <PresentationFormat>On-screen Show (16:9)</PresentationFormat>
  <Paragraphs>203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MS PGothic</vt:lpstr>
      <vt:lpstr>Arial</vt:lpstr>
      <vt:lpstr>Bookman Old Style</vt:lpstr>
      <vt:lpstr>Century</vt:lpstr>
      <vt:lpstr>Eras Medium ITC</vt:lpstr>
      <vt:lpstr>Gill Sans MT</vt:lpstr>
      <vt:lpstr>Lucida Sans</vt:lpstr>
      <vt:lpstr>Lucida Sans Unicode</vt:lpstr>
      <vt:lpstr>Tahoma</vt:lpstr>
      <vt:lpstr>Times New Roman</vt:lpstr>
      <vt:lpstr>Trebuchet MS</vt:lpstr>
      <vt:lpstr>Office Theme</vt:lpstr>
      <vt:lpstr>An Integrative Approach to Tier 1 Supports:</vt:lpstr>
      <vt:lpstr>Let’s Start Intentionally by Engaging Relationally!</vt:lpstr>
      <vt:lpstr> The Path for Today</vt:lpstr>
      <vt:lpstr>Common Language</vt:lpstr>
      <vt:lpstr>Integration</vt:lpstr>
      <vt:lpstr> Integrated Prevention</vt:lpstr>
      <vt:lpstr> Integrated Prevention </vt:lpstr>
      <vt:lpstr> Integrated Prevention Graph</vt:lpstr>
      <vt:lpstr>1 Common Language</vt:lpstr>
      <vt:lpstr>2 Common Language</vt:lpstr>
      <vt:lpstr>3 Common Language</vt:lpstr>
      <vt:lpstr> 4 Common Language</vt:lpstr>
      <vt:lpstr> 5 Common Language</vt:lpstr>
      <vt:lpstr>6 Common Language</vt:lpstr>
      <vt:lpstr> 7 Common Language</vt:lpstr>
      <vt:lpstr> 8 Common Language</vt:lpstr>
      <vt:lpstr>Social, Emotional Behavioral Supports</vt:lpstr>
      <vt:lpstr>And the Survey Says</vt:lpstr>
      <vt:lpstr> 1 Social, Emotional Behavioral Supports</vt:lpstr>
      <vt:lpstr>Safe</vt:lpstr>
      <vt:lpstr>Environment</vt:lpstr>
      <vt:lpstr>2 Social, Emotional Behavioral Supports</vt:lpstr>
      <vt:lpstr>How Are They Doing?</vt:lpstr>
      <vt:lpstr>3 Keys Empowerment</vt:lpstr>
      <vt:lpstr>Empowerment</vt:lpstr>
      <vt:lpstr>   3 Social, Emotional Behavioral Supports</vt:lpstr>
      <vt:lpstr>Relationships</vt:lpstr>
      <vt:lpstr>Relationship Visuals </vt:lpstr>
      <vt:lpstr>4 Social, Emotional Behavioral Supports</vt:lpstr>
      <vt:lpstr> What is SEL? </vt:lpstr>
      <vt:lpstr>Teaching &amp; Learning of SEL</vt:lpstr>
      <vt:lpstr>Question: How do effective teams promote integrated implementation? Answer: Create systems of support for staff</vt:lpstr>
      <vt:lpstr>Exit Intentionally</vt:lpstr>
      <vt:lpstr>Questions</vt:lpstr>
      <vt:lpstr>1 An Integrative Approach to Tier 1 Supports: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 PBIS Summer Institute: An Integrative Approach to Tier 1 Supports</dc:title>
  <dc:creator>Lindsay Butzer;Megan Gruis</dc:creator>
  <cp:lastModifiedBy>Petrie, Garrett (MDE)</cp:lastModifiedBy>
  <cp:revision>13</cp:revision>
  <dcterms:created xsi:type="dcterms:W3CDTF">2022-06-16T12:48:13Z</dcterms:created>
  <dcterms:modified xsi:type="dcterms:W3CDTF">2022-06-21T18:07:04Z</dcterms:modified>
  <cp:category>PBIS Summer Institute 2022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