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9144000" cy="6858000"/>
  <p:embeddedFontLst>
    <p:embeddedFont>
      <p:font typeface="Calibri" panose="020F0502020204030204" pitchFamily="34" charset="0"/>
      <p:regular r:id="rId39"/>
      <p:bold r:id="rId40"/>
      <p:italic r:id="rId41"/>
      <p:boldItalic r:id="rId42"/>
    </p:embeddedFont>
    <p:embeddedFont>
      <p:font typeface="Caveat" panose="020B0604020202020204" charset="0"/>
      <p:regular r:id="rId43"/>
      <p:bold r:id="rId44"/>
    </p:embeddedFont>
    <p:embeddedFont>
      <p:font typeface="Economica" panose="020B0604020202020204" charset="0"/>
      <p:regular r:id="rId45"/>
      <p:bold r:id="rId46"/>
      <p:italic r:id="rId47"/>
      <p:boldItalic r:id="rId48"/>
    </p:embeddedFont>
    <p:embeddedFont>
      <p:font typeface="Lora" panose="020B0604020202020204" charset="0"/>
      <p:regular r:id="rId49"/>
      <p:bold r:id="rId50"/>
      <p:italic r:id="rId51"/>
      <p:boldItalic r:id="rId52"/>
    </p:embeddedFont>
    <p:embeddedFont>
      <p:font typeface="Roboto" panose="020B060402020202020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D158AE-33AA-4964-9937-E999D3EE0EFC}">
  <a:tblStyle styleId="{83D158AE-33AA-4964-9937-E999D3EE0EF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1366" autoAdjust="0"/>
  </p:normalViewPr>
  <p:slideViewPr>
    <p:cSldViewPr snapToGrid="0">
      <p:cViewPr varScale="1">
        <p:scale>
          <a:sx n="105" d="100"/>
          <a:sy n="105" d="100"/>
        </p:scale>
        <p:origin x="1794" y="102"/>
      </p:cViewPr>
      <p:guideLst>
        <p:guide orient="horz" pos="2160"/>
        <p:guide pos="2880"/>
      </p:guideLst>
    </p:cSldViewPr>
  </p:slideViewPr>
  <p:outlineViewPr>
    <p:cViewPr>
      <p:scale>
        <a:sx n="33" d="100"/>
        <a:sy n="33" d="100"/>
      </p:scale>
      <p:origin x="0" y="-1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210fbc2acb_1_23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210fbc2acb_1_23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g2210fbc2acb_1_236: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2259f75b66_6_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2259f75b66_6_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Michelle 10-24</a:t>
            </a:r>
            <a:endParaRPr dirty="0"/>
          </a:p>
        </p:txBody>
      </p:sp>
      <p:sp>
        <p:nvSpPr>
          <p:cNvPr id="198" name="Google Shape;198;g22259f75b66_6_2: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173f83a14c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173f83a14c_0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5" name="Google Shape;205;g2173f83a14c_0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173f83a14c_0_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173f83a14c_0_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4" name="Google Shape;214;g2173f83a14c_0_9: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173f83a14c_0_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173f83a14c_0_2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g2173f83a14c_0_22: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173f83a14c_0_2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173f83a14c_0_2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Founded in 1994</a:t>
            </a:r>
            <a:endParaRPr dirty="0"/>
          </a:p>
          <a:p>
            <a:pPr marL="0" lvl="0" indent="0" algn="l" rtl="0">
              <a:spcBef>
                <a:spcPts val="0"/>
              </a:spcBef>
              <a:spcAft>
                <a:spcPts val="0"/>
              </a:spcAft>
              <a:buNone/>
            </a:pPr>
            <a:r>
              <a:rPr lang="en-US" dirty="0"/>
              <a:t>Daniel Goleman was Co-Founder along with Eileen Rockefeller Growald</a:t>
            </a:r>
            <a:endParaRPr dirty="0"/>
          </a:p>
        </p:txBody>
      </p:sp>
      <p:sp>
        <p:nvSpPr>
          <p:cNvPr id="229" name="Google Shape;229;g2173f83a14c_0_29: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210fbc2acb_1_20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210fbc2acb_1_20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7" name="Google Shape;237;g2210fbc2acb_1_204: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173f83a14c_1_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173f83a14c_1_1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construct of EI or SEL has been around for over 3 decades but just starting getting traction and attention in the schools more recently.</a:t>
            </a:r>
            <a:endParaRPr dirty="0"/>
          </a:p>
          <a:p>
            <a:pPr marL="0" lvl="0" indent="0" algn="l" rtl="0">
              <a:spcBef>
                <a:spcPts val="0"/>
              </a:spcBef>
              <a:spcAft>
                <a:spcPts val="0"/>
              </a:spcAft>
              <a:buNone/>
            </a:pPr>
            <a:r>
              <a:rPr lang="en-US" dirty="0"/>
              <a:t>*Go in and show the grade level strands (quick walk through)</a:t>
            </a:r>
            <a:endParaRPr dirty="0"/>
          </a:p>
        </p:txBody>
      </p:sp>
      <p:sp>
        <p:nvSpPr>
          <p:cNvPr id="244" name="Google Shape;244;g2173f83a14c_1_13: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092b27851d_2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092b27851d_2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g2092b27851d_2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092b27851d_2_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092b27851d_2_2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Show but don’t have them do. This is a more global check in of all your energy.  Then take a deeper dive into one of the four domains…EMOTIONS.</a:t>
            </a:r>
            <a:endParaRPr dirty="0"/>
          </a:p>
        </p:txBody>
      </p:sp>
      <p:sp>
        <p:nvSpPr>
          <p:cNvPr id="260" name="Google Shape;260;g2092b27851d_2_2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210fbc2acb_7_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g2210fbc2acb_7_6:notes"/>
          <p:cNvSpPr txBox="1">
            <a:spLocks noGrp="1"/>
          </p:cNvSpPr>
          <p:nvPr>
            <p:ph type="body" idx="1"/>
          </p:nvPr>
        </p:nvSpPr>
        <p:spPr>
          <a:xfrm>
            <a:off x="914387" y="3257537"/>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what if from very little we had someone like this incredible mama teaching us about emotions…this little one already knows what emotions are-most of us never had a conversation like this with our caregivers about emotions-this little guy knows more than many adults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48614f718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f48614f718_0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0" name="Google Shape;130;gf48614f718_0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092b27851d_2_3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092b27851d_2_3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6" name="Google Shape;276;g2092b27851d_2_36: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092b27851d_2_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092b27851d_2_1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Participant activity slide</a:t>
            </a:r>
            <a:endParaRPr dirty="0"/>
          </a:p>
        </p:txBody>
      </p:sp>
      <p:sp>
        <p:nvSpPr>
          <p:cNvPr id="285" name="Google Shape;285;g2092b27851d_2_19: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2259f75b66_0_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2259f75b66_0_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3" name="Google Shape;293;g22259f75b66_0_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2259f75b66_0_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2259f75b66_0_1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1" name="Google Shape;301;g22259f75b66_0_15: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2259f75b66_0_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2259f75b66_0_2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850" dirty="0">
                <a:solidFill>
                  <a:srgbClr val="191D34"/>
                </a:solidFill>
                <a:highlight>
                  <a:srgbClr val="FFFFFF"/>
                </a:highlight>
                <a:latin typeface="Lora"/>
                <a:ea typeface="Lora"/>
                <a:cs typeface="Lora"/>
                <a:sym typeface="Lora"/>
              </a:rPr>
              <a:t>All cognitive distortions are: </a:t>
            </a:r>
            <a:br>
              <a:rPr lang="en-US" sz="850" dirty="0">
                <a:solidFill>
                  <a:srgbClr val="191D34"/>
                </a:solidFill>
                <a:highlight>
                  <a:srgbClr val="FFFFFF"/>
                </a:highlight>
                <a:latin typeface="Lora"/>
                <a:ea typeface="Lora"/>
                <a:cs typeface="Lora"/>
                <a:sym typeface="Lora"/>
              </a:rPr>
            </a:br>
            <a:r>
              <a:rPr lang="en-US" sz="850" dirty="0">
                <a:solidFill>
                  <a:srgbClr val="191D34"/>
                </a:solidFill>
                <a:highlight>
                  <a:srgbClr val="FFFFFF"/>
                </a:highlight>
                <a:latin typeface="Lora"/>
                <a:ea typeface="Lora"/>
                <a:cs typeface="Lora"/>
                <a:sym typeface="Lora"/>
              </a:rPr>
              <a:t>Michelle </a:t>
            </a:r>
            <a:endParaRPr sz="850" dirty="0">
              <a:solidFill>
                <a:srgbClr val="191D34"/>
              </a:solidFill>
              <a:highlight>
                <a:srgbClr val="FFFFFF"/>
              </a:highlight>
              <a:latin typeface="Lora"/>
              <a:ea typeface="Lora"/>
              <a:cs typeface="Lora"/>
              <a:sym typeface="Lora"/>
            </a:endParaRPr>
          </a:p>
          <a:p>
            <a:pPr marL="457200" lvl="0" indent="-282575" algn="l" rtl="0">
              <a:lnSpc>
                <a:spcPct val="115000"/>
              </a:lnSpc>
              <a:spcBef>
                <a:spcPts val="1800"/>
              </a:spcBef>
              <a:spcAft>
                <a:spcPts val="0"/>
              </a:spcAft>
              <a:buClr>
                <a:srgbClr val="191D34"/>
              </a:buClr>
              <a:buSzPts val="850"/>
              <a:buFont typeface="Lora"/>
              <a:buChar char="●"/>
            </a:pPr>
            <a:r>
              <a:rPr lang="en-US" sz="850" dirty="0">
                <a:solidFill>
                  <a:srgbClr val="191D34"/>
                </a:solidFill>
                <a:highlight>
                  <a:srgbClr val="FFFFFF"/>
                </a:highlight>
                <a:latin typeface="Lora"/>
                <a:ea typeface="Lora"/>
                <a:cs typeface="Lora"/>
                <a:sym typeface="Lora"/>
              </a:rPr>
              <a:t>Tendencies or patterns of thinking or believing;</a:t>
            </a:r>
            <a:endParaRPr sz="850" dirty="0">
              <a:solidFill>
                <a:srgbClr val="191D34"/>
              </a:solidFill>
              <a:highlight>
                <a:srgbClr val="FFFFFF"/>
              </a:highlight>
              <a:latin typeface="Lora"/>
              <a:ea typeface="Lora"/>
              <a:cs typeface="Lora"/>
              <a:sym typeface="Lora"/>
            </a:endParaRPr>
          </a:p>
          <a:p>
            <a:pPr marL="457200" lvl="0" indent="-282575" algn="l" rtl="0">
              <a:lnSpc>
                <a:spcPct val="115000"/>
              </a:lnSpc>
              <a:spcBef>
                <a:spcPts val="0"/>
              </a:spcBef>
              <a:spcAft>
                <a:spcPts val="0"/>
              </a:spcAft>
              <a:buClr>
                <a:srgbClr val="191D34"/>
              </a:buClr>
              <a:buSzPts val="850"/>
              <a:buFont typeface="Lora"/>
              <a:buChar char="●"/>
            </a:pPr>
            <a:r>
              <a:rPr lang="en-US" sz="850" dirty="0">
                <a:solidFill>
                  <a:srgbClr val="191D34"/>
                </a:solidFill>
                <a:highlight>
                  <a:srgbClr val="FFFFFF"/>
                </a:highlight>
                <a:latin typeface="Lora"/>
                <a:ea typeface="Lora"/>
                <a:cs typeface="Lora"/>
                <a:sym typeface="Lora"/>
              </a:rPr>
              <a:t>That are false or inaccurate;</a:t>
            </a:r>
            <a:endParaRPr sz="850" dirty="0">
              <a:solidFill>
                <a:srgbClr val="191D34"/>
              </a:solidFill>
              <a:highlight>
                <a:srgbClr val="FFFFFF"/>
              </a:highlight>
              <a:latin typeface="Lora"/>
              <a:ea typeface="Lora"/>
              <a:cs typeface="Lora"/>
              <a:sym typeface="Lora"/>
            </a:endParaRPr>
          </a:p>
          <a:p>
            <a:pPr marL="457200" lvl="0" indent="-282575" algn="l" rtl="0">
              <a:lnSpc>
                <a:spcPct val="115000"/>
              </a:lnSpc>
              <a:spcBef>
                <a:spcPts val="0"/>
              </a:spcBef>
              <a:spcAft>
                <a:spcPts val="0"/>
              </a:spcAft>
              <a:buClr>
                <a:srgbClr val="191D34"/>
              </a:buClr>
              <a:buSzPts val="850"/>
              <a:buFont typeface="Lora"/>
              <a:buChar char="●"/>
            </a:pPr>
            <a:r>
              <a:rPr lang="en-US" sz="850" dirty="0">
                <a:solidFill>
                  <a:srgbClr val="191D34"/>
                </a:solidFill>
                <a:highlight>
                  <a:srgbClr val="FFFFFF"/>
                </a:highlight>
                <a:latin typeface="Lora"/>
                <a:ea typeface="Lora"/>
                <a:cs typeface="Lora"/>
                <a:sym typeface="Lora"/>
              </a:rPr>
              <a:t>And have the potential to cause psychological damage.</a:t>
            </a:r>
            <a:endParaRPr sz="850" dirty="0">
              <a:solidFill>
                <a:srgbClr val="191D34"/>
              </a:solidFill>
              <a:highlight>
                <a:srgbClr val="FFFFFF"/>
              </a:highlight>
              <a:latin typeface="Lora"/>
              <a:ea typeface="Lora"/>
              <a:cs typeface="Lora"/>
              <a:sym typeface="Lora"/>
            </a:endParaRPr>
          </a:p>
          <a:p>
            <a:pPr marL="0" lvl="0" indent="0" algn="l" rtl="0">
              <a:lnSpc>
                <a:spcPct val="115000"/>
              </a:lnSpc>
              <a:spcBef>
                <a:spcPts val="1800"/>
              </a:spcBef>
              <a:spcAft>
                <a:spcPts val="0"/>
              </a:spcAft>
              <a:buNone/>
            </a:pPr>
            <a:r>
              <a:rPr lang="en-US" sz="850" dirty="0">
                <a:solidFill>
                  <a:srgbClr val="191D34"/>
                </a:solidFill>
                <a:highlight>
                  <a:srgbClr val="FFFFFF"/>
                </a:highlight>
                <a:latin typeface="Lora"/>
                <a:ea typeface="Lora"/>
                <a:cs typeface="Lora"/>
                <a:sym typeface="Lora"/>
              </a:rPr>
              <a:t>Add slide w/ Chart:  Cognitive distortion–Definition-Example</a:t>
            </a:r>
            <a:endParaRPr sz="850" dirty="0">
              <a:solidFill>
                <a:srgbClr val="191D34"/>
              </a:solidFill>
              <a:highlight>
                <a:srgbClr val="FFFFFF"/>
              </a:highlight>
              <a:latin typeface="Lora"/>
              <a:ea typeface="Lora"/>
              <a:cs typeface="Lora"/>
              <a:sym typeface="Lora"/>
            </a:endParaRPr>
          </a:p>
          <a:p>
            <a:pPr marL="0" lvl="0" indent="0" algn="l" rtl="0">
              <a:spcBef>
                <a:spcPts val="1800"/>
              </a:spcBef>
              <a:spcAft>
                <a:spcPts val="0"/>
              </a:spcAft>
              <a:buNone/>
            </a:pPr>
            <a:endParaRPr dirty="0"/>
          </a:p>
        </p:txBody>
      </p:sp>
      <p:sp>
        <p:nvSpPr>
          <p:cNvPr id="310" name="Google Shape;310;g22259f75b66_0_22: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2d109afa64_0_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2d109afa64_0_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Cheryl 25-35</a:t>
            </a:r>
            <a:endParaRPr dirty="0"/>
          </a:p>
        </p:txBody>
      </p:sp>
      <p:sp>
        <p:nvSpPr>
          <p:cNvPr id="317" name="Google Shape;317;g22d109afa64_0_9: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210fbc2acb_1_4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210fbc2acb_1_4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Do the temperature check activity at MACMH</a:t>
            </a:r>
            <a:endParaRPr dirty="0"/>
          </a:p>
        </p:txBody>
      </p:sp>
      <p:sp>
        <p:nvSpPr>
          <p:cNvPr id="324" name="Google Shape;324;g2210fbc2acb_1_4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172ca2a721_0_5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172ca2a721_0_5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Participant activity slide- dimensions of a great team - MACMH have them look at reflection tool not complete it </a:t>
            </a:r>
            <a:endParaRPr dirty="0"/>
          </a:p>
        </p:txBody>
      </p:sp>
      <p:sp>
        <p:nvSpPr>
          <p:cNvPr id="333" name="Google Shape;333;g2172ca2a721_0_54: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2259f75b66_0_4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2259f75b66_0_4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0" name="Google Shape;340;g22259f75b66_0_43: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172ca2a721_0_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172ca2a721_0_1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9" name="Google Shape;349;g2172ca2a721_0_1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210fbc2acb_1_24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210fbc2acb_1_24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g2210fbc2acb_1_242: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172ca2a721_0_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172ca2a721_0_2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8" name="Google Shape;358;g2172ca2a721_0_24: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172ca2a721_0_6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172ca2a721_0_6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MACMH- spend time on having teams look at these indicators and how it connects to a team they sit on</a:t>
            </a:r>
            <a:endParaRPr dirty="0"/>
          </a:p>
          <a:p>
            <a:pPr marL="0" lvl="0" indent="0" algn="l" rtl="0">
              <a:spcBef>
                <a:spcPts val="0"/>
              </a:spcBef>
              <a:spcAft>
                <a:spcPts val="0"/>
              </a:spcAft>
              <a:buClr>
                <a:schemeClr val="dk1"/>
              </a:buClr>
              <a:buSzPts val="1100"/>
              <a:buFont typeface="Arial"/>
              <a:buNone/>
            </a:pPr>
            <a:r>
              <a:rPr lang="en-US" dirty="0"/>
              <a:t>–Transition to Ellen—  </a:t>
            </a:r>
            <a:endParaRPr dirty="0"/>
          </a:p>
        </p:txBody>
      </p:sp>
      <p:sp>
        <p:nvSpPr>
          <p:cNvPr id="368" name="Google Shape;368;g2172ca2a721_0_62: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210fbc2acb_1_4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210fbc2acb_1_4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5" name="Google Shape;375;g2210fbc2acb_1_49: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172ca2a721_0_9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172ca2a721_0_9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2" name="Google Shape;382;g2172ca2a721_0_95: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210fbc2acb_1_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210fbc2acb_1_3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9" name="Google Shape;389;g2210fbc2acb_1_32: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172ca2a721_0_4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172ca2a721_0_4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7" name="Google Shape;397;g2172ca2a721_0_41: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1c3097cd5a_0_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1c3097cd5a_0_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6" name="Google Shape;406;g21c3097cd5a_0_6: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eed4af88f7_0_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eed4af88f7_0_2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Transition slide to Ellen’s Team Operations Slides</a:t>
            </a:r>
            <a:endParaRPr dirty="0"/>
          </a:p>
        </p:txBody>
      </p:sp>
      <p:sp>
        <p:nvSpPr>
          <p:cNvPr id="148" name="Google Shape;148;g1eed4af88f7_0_2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097929bd61_1_6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097929bd61_1_6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Ellen-  when these are reduced more likely to build trust and relationships</a:t>
            </a:r>
            <a:endParaRPr dirty="0"/>
          </a:p>
        </p:txBody>
      </p:sp>
      <p:sp>
        <p:nvSpPr>
          <p:cNvPr id="156" name="Google Shape;156;g2097929bd61_1_6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210fbc2acb_8_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210fbc2acb_8_2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Discussion and open to audience- welcoming routines (ellen share word/ number strategy), </a:t>
            </a:r>
            <a:br>
              <a:rPr lang="en-US" dirty="0"/>
            </a:br>
            <a:r>
              <a:rPr lang="en-US" dirty="0"/>
              <a:t>Discuss EOS system- check in, report back whip, quick headlines or framing, issues dig deep (majority), wrap up, score the meeting</a:t>
            </a:r>
            <a:endParaRPr dirty="0"/>
          </a:p>
        </p:txBody>
      </p:sp>
      <p:sp>
        <p:nvSpPr>
          <p:cNvPr id="166" name="Google Shape;166;g2210fbc2acb_8_23: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210fbc2acb_0_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210fbc2acb_0_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ellen working on this</a:t>
            </a:r>
            <a:endParaRPr dirty="0"/>
          </a:p>
        </p:txBody>
      </p:sp>
      <p:sp>
        <p:nvSpPr>
          <p:cNvPr id="174" name="Google Shape;174;g2210fbc2acb_0_6: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097929bd61_0_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097929bd61_0_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Participant activity slide- show but don’t spend any time on it</a:t>
            </a:r>
            <a:endParaRPr dirty="0"/>
          </a:p>
        </p:txBody>
      </p:sp>
      <p:sp>
        <p:nvSpPr>
          <p:cNvPr id="182" name="Google Shape;182;g2097929bd61_0_1: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210fbc2acb_8_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210fbc2acb_8_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Ellen</a:t>
            </a:r>
            <a:endParaRPr dirty="0"/>
          </a:p>
        </p:txBody>
      </p:sp>
      <p:sp>
        <p:nvSpPr>
          <p:cNvPr id="190" name="Google Shape;190;g2210fbc2acb_8_2: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Logo Only)">
  <p:cSld name="1_Title Slide (Logo Only)">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0" y="4188564"/>
            <a:ext cx="9144000" cy="1199100"/>
          </a:xfrm>
          <a:prstGeom prst="rect">
            <a:avLst/>
          </a:prstGeom>
          <a:solidFill>
            <a:schemeClr val="accent1"/>
          </a:solidFill>
          <a:ln>
            <a:noFill/>
          </a:ln>
        </p:spPr>
        <p:txBody>
          <a:bodyPr spcFirstLastPara="1" wrap="square" lIns="182875" tIns="91425" rIns="182875" bIns="91425" anchor="ctr" anchorCtr="0">
            <a:normAutofit/>
          </a:bodyPr>
          <a:lstStyle>
            <a:lvl1pPr lvl="0" algn="ctr" rtl="0">
              <a:lnSpc>
                <a:spcPct val="90000"/>
              </a:lnSpc>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 name="Google Shape;17;p2"/>
          <p:cNvSpPr/>
          <p:nvPr/>
        </p:nvSpPr>
        <p:spPr>
          <a:xfrm>
            <a:off x="0" y="5387786"/>
            <a:ext cx="9144000" cy="1470300"/>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 name="Google Shape;18;p2"/>
          <p:cNvSpPr txBox="1">
            <a:spLocks noGrp="1"/>
          </p:cNvSpPr>
          <p:nvPr>
            <p:ph type="body" idx="1"/>
          </p:nvPr>
        </p:nvSpPr>
        <p:spPr>
          <a:xfrm>
            <a:off x="2101850" y="5644884"/>
            <a:ext cx="4940400" cy="9030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0"/>
              </a:spcBef>
              <a:spcAft>
                <a:spcPts val="0"/>
              </a:spcAft>
              <a:buSzPts val="1800"/>
              <a:buNone/>
              <a:defRPr sz="1800"/>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628650" y="6356350"/>
            <a:ext cx="1019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0" name="Google Shape;20;p2"/>
          <p:cNvSpPr txBox="1">
            <a:spLocks noGrp="1"/>
          </p:cNvSpPr>
          <p:nvPr>
            <p:ph type="ftr" idx="11"/>
          </p:nvPr>
        </p:nvSpPr>
        <p:spPr>
          <a:xfrm>
            <a:off x="2476633" y="6356349"/>
            <a:ext cx="419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1200">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 name="Google Shape;21;p2"/>
          <p:cNvSpPr txBox="1">
            <a:spLocks noGrp="1"/>
          </p:cNvSpPr>
          <p:nvPr>
            <p:ph type="sldNum" idx="12"/>
          </p:nvPr>
        </p:nvSpPr>
        <p:spPr>
          <a:xfrm>
            <a:off x="7418349" y="6356350"/>
            <a:ext cx="1097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dirty="0"/>
          </a:p>
        </p:txBody>
      </p:sp>
      <p:pic>
        <p:nvPicPr>
          <p:cNvPr id="22" name="Google Shape;22;p2"/>
          <p:cNvPicPr preferRelativeResize="0"/>
          <p:nvPr/>
        </p:nvPicPr>
        <p:blipFill rotWithShape="1">
          <a:blip r:embed="rId2">
            <a:alphaModFix/>
          </a:blip>
          <a:srcRect/>
          <a:stretch/>
        </p:blipFill>
        <p:spPr>
          <a:xfrm>
            <a:off x="2529283" y="1803811"/>
            <a:ext cx="4085434" cy="542820"/>
          </a:xfrm>
          <a:prstGeom prst="rect">
            <a:avLst/>
          </a:prstGeom>
          <a:noFill/>
          <a:ln>
            <a:noFill/>
          </a:ln>
        </p:spPr>
      </p:pic>
      <p:pic>
        <p:nvPicPr>
          <p:cNvPr id="23" name="Google Shape;23;p2" descr="08E63123-0EA5-48C1-AA21-28EADA3137E5"/>
          <p:cNvPicPr preferRelativeResize="0"/>
          <p:nvPr/>
        </p:nvPicPr>
        <p:blipFill rotWithShape="1">
          <a:blip r:embed="rId3">
            <a:alphaModFix/>
          </a:blip>
          <a:srcRect/>
          <a:stretch/>
        </p:blipFill>
        <p:spPr>
          <a:xfrm>
            <a:off x="3527857" y="2722866"/>
            <a:ext cx="2088287" cy="9691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4"/>
        <p:cNvGrpSpPr/>
        <p:nvPr/>
      </p:nvGrpSpPr>
      <p:grpSpPr>
        <a:xfrm>
          <a:off x="0" y="0"/>
          <a:ext cx="0" cy="0"/>
          <a:chOff x="0" y="0"/>
          <a:chExt cx="0" cy="0"/>
        </a:xfrm>
      </p:grpSpPr>
      <p:sp>
        <p:nvSpPr>
          <p:cNvPr id="85" name="Google Shape;85;p11"/>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1"/>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1000"/>
              </a:spcBef>
              <a:spcAft>
                <a:spcPts val="0"/>
              </a:spcAft>
              <a:buSzPts val="2400"/>
              <a:buNone/>
              <a:defRPr sz="2400"/>
            </a:lvl1pPr>
            <a:lvl2pPr lvl="1" algn="ctr" rtl="0">
              <a:lnSpc>
                <a:spcPct val="100000"/>
              </a:lnSpc>
              <a:spcBef>
                <a:spcPts val="1000"/>
              </a:spcBef>
              <a:spcAft>
                <a:spcPts val="0"/>
              </a:spcAft>
              <a:buSzPts val="2000"/>
              <a:buNone/>
              <a:defRPr sz="2000"/>
            </a:lvl2pPr>
            <a:lvl3pPr lvl="2" algn="ctr" rtl="0">
              <a:lnSpc>
                <a:spcPct val="100000"/>
              </a:lnSpc>
              <a:spcBef>
                <a:spcPts val="1000"/>
              </a:spcBef>
              <a:spcAft>
                <a:spcPts val="0"/>
              </a:spcAft>
              <a:buSzPts val="1800"/>
              <a:buNone/>
              <a:defRPr sz="1800"/>
            </a:lvl3pPr>
            <a:lvl4pPr lvl="3" algn="ctr" rtl="0">
              <a:lnSpc>
                <a:spcPct val="100000"/>
              </a:lnSpc>
              <a:spcBef>
                <a:spcPts val="1000"/>
              </a:spcBef>
              <a:spcAft>
                <a:spcPts val="0"/>
              </a:spcAft>
              <a:buSzPts val="1600"/>
              <a:buNone/>
              <a:defRPr sz="1600"/>
            </a:lvl4pPr>
            <a:lvl5pPr lvl="4" algn="ctr" rtl="0">
              <a:lnSpc>
                <a:spcPct val="100000"/>
              </a:lnSpc>
              <a:spcBef>
                <a:spcPts val="1000"/>
              </a:spcBef>
              <a:spcAft>
                <a:spcPts val="0"/>
              </a:spcAft>
              <a:buSzPts val="1600"/>
              <a:buNone/>
              <a:defRPr sz="1600"/>
            </a:lvl5pPr>
            <a:lvl6pPr lvl="5" algn="ctr" rtl="0">
              <a:lnSpc>
                <a:spcPct val="90000"/>
              </a:lnSpc>
              <a:spcBef>
                <a:spcPts val="10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87" name="Google Shape;87;p11"/>
          <p:cNvSpPr txBox="1">
            <a:spLocks noGrp="1"/>
          </p:cNvSpPr>
          <p:nvPr>
            <p:ph type="dt" idx="10"/>
          </p:nvPr>
        </p:nvSpPr>
        <p:spPr>
          <a:xfrm>
            <a:off x="628650" y="6356350"/>
            <a:ext cx="1019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88" name="Google Shape;88;p11"/>
          <p:cNvSpPr txBox="1">
            <a:spLocks noGrp="1"/>
          </p:cNvSpPr>
          <p:nvPr>
            <p:ph type="ftr" idx="11"/>
          </p:nvPr>
        </p:nvSpPr>
        <p:spPr>
          <a:xfrm>
            <a:off x="2476633" y="6356349"/>
            <a:ext cx="419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89" name="Google Shape;89;p11"/>
          <p:cNvSpPr txBox="1">
            <a:spLocks noGrp="1"/>
          </p:cNvSpPr>
          <p:nvPr>
            <p:ph type="sldNum" idx="12"/>
          </p:nvPr>
        </p:nvSpPr>
        <p:spPr>
          <a:xfrm>
            <a:off x="7418349" y="6356350"/>
            <a:ext cx="1097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90"/>
        <p:cNvGrpSpPr/>
        <p:nvPr/>
      </p:nvGrpSpPr>
      <p:grpSpPr>
        <a:xfrm>
          <a:off x="0" y="0"/>
          <a:ext cx="0" cy="0"/>
          <a:chOff x="0" y="0"/>
          <a:chExt cx="0" cy="0"/>
        </a:xfrm>
      </p:grpSpPr>
      <p:cxnSp>
        <p:nvCxnSpPr>
          <p:cNvPr id="91" name="Google Shape;91;p12"/>
          <p:cNvCxnSpPr/>
          <p:nvPr/>
        </p:nvCxnSpPr>
        <p:spPr>
          <a:xfrm>
            <a:off x="352425" y="457200"/>
            <a:ext cx="0" cy="516900"/>
          </a:xfrm>
          <a:prstGeom prst="straightConnector1">
            <a:avLst/>
          </a:prstGeom>
          <a:noFill/>
          <a:ln w="63500" cap="flat" cmpd="sng">
            <a:solidFill>
              <a:srgbClr val="0078C0"/>
            </a:solidFill>
            <a:prstDash val="solid"/>
            <a:miter lim="800000"/>
            <a:headEnd type="none" w="sm" len="sm"/>
            <a:tailEnd type="none" w="sm" len="sm"/>
          </a:ln>
        </p:spPr>
      </p:cxnSp>
      <p:sp>
        <p:nvSpPr>
          <p:cNvPr id="92" name="Google Shape;92;p12"/>
          <p:cNvSpPr txBox="1">
            <a:spLocks noGrp="1"/>
          </p:cNvSpPr>
          <p:nvPr>
            <p:ph type="title"/>
          </p:nvPr>
        </p:nvSpPr>
        <p:spPr>
          <a:xfrm>
            <a:off x="438150" y="380941"/>
            <a:ext cx="2724300" cy="669300"/>
          </a:xfrm>
          <a:prstGeom prst="rect">
            <a:avLst/>
          </a:prstGeom>
          <a:noFill/>
          <a:ln>
            <a:noFill/>
          </a:ln>
        </p:spPr>
        <p:txBody>
          <a:bodyPr spcFirstLastPara="1" wrap="square" lIns="45725" tIns="22850" rIns="45725" bIns="22850" anchor="t" anchorCtr="0">
            <a:normAutofit/>
          </a:bodyPr>
          <a:lstStyle>
            <a:lvl1pPr marR="0" lvl="0" algn="l" rtl="0">
              <a:lnSpc>
                <a:spcPct val="90000"/>
              </a:lnSpc>
              <a:spcBef>
                <a:spcPts val="0"/>
              </a:spcBef>
              <a:spcAft>
                <a:spcPts val="0"/>
              </a:spcAft>
              <a:buClr>
                <a:schemeClr val="dk1"/>
              </a:buClr>
              <a:buSzPts val="2300"/>
              <a:buFont typeface="Calibri"/>
              <a:buNone/>
              <a:defRPr sz="23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93" name="Google Shape;93;p12"/>
          <p:cNvSpPr txBox="1">
            <a:spLocks noGrp="1"/>
          </p:cNvSpPr>
          <p:nvPr>
            <p:ph type="body" idx="1"/>
          </p:nvPr>
        </p:nvSpPr>
        <p:spPr>
          <a:xfrm>
            <a:off x="352425" y="1600200"/>
            <a:ext cx="5934000" cy="2286000"/>
          </a:xfrm>
          <a:prstGeom prst="rect">
            <a:avLst/>
          </a:prstGeom>
          <a:noFill/>
          <a:ln>
            <a:noFill/>
          </a:ln>
        </p:spPr>
        <p:txBody>
          <a:bodyPr spcFirstLastPara="1" wrap="square" lIns="45725" tIns="22850" rIns="45725" bIns="2285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0E1529"/>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SzPts val="2000"/>
              <a:buNone/>
              <a:defRPr sz="2000">
                <a:solidFill>
                  <a:srgbClr val="3366FF"/>
                </a:solidFill>
              </a:defRPr>
            </a:lvl1pPr>
            <a:lvl2pPr marL="914400" lvl="1" indent="-228600" algn="l" rtl="0">
              <a:spcBef>
                <a:spcPts val="1000"/>
              </a:spcBef>
              <a:spcAft>
                <a:spcPts val="0"/>
              </a:spcAft>
              <a:buSzPts val="1800"/>
              <a:buNone/>
              <a:defRPr sz="1800">
                <a:solidFill>
                  <a:srgbClr val="8F97C0"/>
                </a:solidFill>
              </a:defRPr>
            </a:lvl2pPr>
            <a:lvl3pPr marL="1371600" lvl="2" indent="-228600" algn="l" rtl="0">
              <a:spcBef>
                <a:spcPts val="1000"/>
              </a:spcBef>
              <a:spcAft>
                <a:spcPts val="0"/>
              </a:spcAft>
              <a:buSzPts val="1600"/>
              <a:buNone/>
              <a:defRPr sz="1600">
                <a:solidFill>
                  <a:srgbClr val="8F97C0"/>
                </a:solidFill>
              </a:defRPr>
            </a:lvl3pPr>
            <a:lvl4pPr marL="1828800" lvl="3" indent="-228600" algn="l" rtl="0">
              <a:spcBef>
                <a:spcPts val="1000"/>
              </a:spcBef>
              <a:spcAft>
                <a:spcPts val="0"/>
              </a:spcAft>
              <a:buClr>
                <a:srgbClr val="8F97C0"/>
              </a:buClr>
              <a:buSzPts val="1400"/>
              <a:buNone/>
              <a:defRPr sz="1400">
                <a:solidFill>
                  <a:srgbClr val="8F97C0"/>
                </a:solidFill>
              </a:defRPr>
            </a:lvl4pPr>
            <a:lvl5pPr marL="2286000" lvl="4" indent="-228600" algn="l" rtl="0">
              <a:spcBef>
                <a:spcPts val="1000"/>
              </a:spcBef>
              <a:spcAft>
                <a:spcPts val="0"/>
              </a:spcAft>
              <a:buClr>
                <a:srgbClr val="8F97C0"/>
              </a:buClr>
              <a:buSzPts val="1400"/>
              <a:buNone/>
              <a:defRPr sz="1400">
                <a:solidFill>
                  <a:srgbClr val="8F97C0"/>
                </a:solidFill>
              </a:defRPr>
            </a:lvl5pPr>
            <a:lvl6pPr marL="2743200" lvl="5" indent="-228600" algn="l" rtl="0">
              <a:spcBef>
                <a:spcPts val="100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7"/>
        <p:cNvGrpSpPr/>
        <p:nvPr/>
      </p:nvGrpSpPr>
      <p:grpSpPr>
        <a:xfrm>
          <a:off x="0" y="0"/>
          <a:ext cx="0" cy="0"/>
          <a:chOff x="0" y="0"/>
          <a:chExt cx="0" cy="0"/>
        </a:xfrm>
      </p:grpSpPr>
      <p:sp>
        <p:nvSpPr>
          <p:cNvPr id="98" name="Google Shape;98;p14"/>
          <p:cNvSpPr txBox="1">
            <a:spLocks noGrp="1"/>
          </p:cNvSpPr>
          <p:nvPr>
            <p:ph type="sldNum" idx="12"/>
          </p:nvPr>
        </p:nvSpPr>
        <p:spPr>
          <a:xfrm>
            <a:off x="8084127" y="6293898"/>
            <a:ext cx="540900" cy="3657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1400">
                <a:solidFill>
                  <a:schemeClr val="dk1"/>
                </a:solidFill>
                <a:latin typeface="Twentieth Century"/>
                <a:ea typeface="Twentieth Century"/>
                <a:cs typeface="Twentieth Century"/>
                <a:sym typeface="Twentieth Century"/>
              </a:defRPr>
            </a:lvl1pPr>
            <a:lvl2pPr marL="0" lvl="1" indent="0" algn="ctr" rtl="0">
              <a:spcBef>
                <a:spcPts val="0"/>
              </a:spcBef>
              <a:buNone/>
              <a:defRPr sz="1400">
                <a:solidFill>
                  <a:schemeClr val="dk1"/>
                </a:solidFill>
                <a:latin typeface="Twentieth Century"/>
                <a:ea typeface="Twentieth Century"/>
                <a:cs typeface="Twentieth Century"/>
                <a:sym typeface="Twentieth Century"/>
              </a:defRPr>
            </a:lvl2pPr>
            <a:lvl3pPr marL="0" lvl="2" indent="0" algn="ctr" rtl="0">
              <a:spcBef>
                <a:spcPts val="0"/>
              </a:spcBef>
              <a:buNone/>
              <a:defRPr sz="1400">
                <a:solidFill>
                  <a:schemeClr val="dk1"/>
                </a:solidFill>
                <a:latin typeface="Twentieth Century"/>
                <a:ea typeface="Twentieth Century"/>
                <a:cs typeface="Twentieth Century"/>
                <a:sym typeface="Twentieth Century"/>
              </a:defRPr>
            </a:lvl3pPr>
            <a:lvl4pPr marL="0" lvl="3" indent="0" algn="ctr" rtl="0">
              <a:spcBef>
                <a:spcPts val="0"/>
              </a:spcBef>
              <a:buNone/>
              <a:defRPr sz="1400">
                <a:solidFill>
                  <a:schemeClr val="dk1"/>
                </a:solidFill>
                <a:latin typeface="Twentieth Century"/>
                <a:ea typeface="Twentieth Century"/>
                <a:cs typeface="Twentieth Century"/>
                <a:sym typeface="Twentieth Century"/>
              </a:defRPr>
            </a:lvl4pPr>
            <a:lvl5pPr marL="0" lvl="4" indent="0" algn="ctr" rtl="0">
              <a:spcBef>
                <a:spcPts val="0"/>
              </a:spcBef>
              <a:buNone/>
              <a:defRPr sz="1400">
                <a:solidFill>
                  <a:schemeClr val="dk1"/>
                </a:solidFill>
                <a:latin typeface="Twentieth Century"/>
                <a:ea typeface="Twentieth Century"/>
                <a:cs typeface="Twentieth Century"/>
                <a:sym typeface="Twentieth Century"/>
              </a:defRPr>
            </a:lvl5pPr>
            <a:lvl6pPr marL="0" lvl="5" indent="0" algn="ctr" rtl="0">
              <a:spcBef>
                <a:spcPts val="0"/>
              </a:spcBef>
              <a:buNone/>
              <a:defRPr sz="1400">
                <a:solidFill>
                  <a:schemeClr val="dk1"/>
                </a:solidFill>
                <a:latin typeface="Twentieth Century"/>
                <a:ea typeface="Twentieth Century"/>
                <a:cs typeface="Twentieth Century"/>
                <a:sym typeface="Twentieth Century"/>
              </a:defRPr>
            </a:lvl6pPr>
            <a:lvl7pPr marL="0" lvl="6" indent="0" algn="ctr" rtl="0">
              <a:spcBef>
                <a:spcPts val="0"/>
              </a:spcBef>
              <a:buNone/>
              <a:defRPr sz="1400">
                <a:solidFill>
                  <a:schemeClr val="dk1"/>
                </a:solidFill>
                <a:latin typeface="Twentieth Century"/>
                <a:ea typeface="Twentieth Century"/>
                <a:cs typeface="Twentieth Century"/>
                <a:sym typeface="Twentieth Century"/>
              </a:defRPr>
            </a:lvl7pPr>
            <a:lvl8pPr marL="0" lvl="7" indent="0" algn="ctr" rtl="0">
              <a:spcBef>
                <a:spcPts val="0"/>
              </a:spcBef>
              <a:buNone/>
              <a:defRPr sz="1400">
                <a:solidFill>
                  <a:schemeClr val="dk1"/>
                </a:solidFill>
                <a:latin typeface="Twentieth Century"/>
                <a:ea typeface="Twentieth Century"/>
                <a:cs typeface="Twentieth Century"/>
                <a:sym typeface="Twentieth Century"/>
              </a:defRPr>
            </a:lvl8pPr>
            <a:lvl9pPr marL="0" lvl="8" indent="0" algn="ctr" rtl="0">
              <a:spcBef>
                <a:spcPts val="0"/>
              </a:spcBef>
              <a:buNone/>
              <a:defRPr sz="1400">
                <a:solidFill>
                  <a:schemeClr val="dk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sp>
        <p:nvSpPr>
          <p:cNvPr id="99" name="Google Shape;99;p14"/>
          <p:cNvSpPr txBox="1">
            <a:spLocks noGrp="1"/>
          </p:cNvSpPr>
          <p:nvPr>
            <p:ph type="ftr" idx="11"/>
          </p:nvPr>
        </p:nvSpPr>
        <p:spPr>
          <a:xfrm>
            <a:off x="4160520" y="6293104"/>
            <a:ext cx="39411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sz="1400">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00" name="Google Shape;100;p14"/>
          <p:cNvSpPr txBox="1">
            <a:spLocks noGrp="1"/>
          </p:cNvSpPr>
          <p:nvPr>
            <p:ph type="title"/>
          </p:nvPr>
        </p:nvSpPr>
        <p:spPr>
          <a:xfrm>
            <a:off x="1000529" y="325057"/>
            <a:ext cx="6987000" cy="915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03" name="Google Shape;103;p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04" name="Google Shape;104;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1">
  <p:cSld name="2_Title and Content_1">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311700" y="593367"/>
            <a:ext cx="85206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p17"/>
          <p:cNvSpPr txBox="1">
            <a:spLocks noGrp="1"/>
          </p:cNvSpPr>
          <p:nvPr>
            <p:ph type="body" idx="1"/>
          </p:nvPr>
        </p:nvSpPr>
        <p:spPr>
          <a:xfrm>
            <a:off x="311700" y="1536633"/>
            <a:ext cx="3999900" cy="4555200"/>
          </a:xfrm>
          <a:prstGeom prst="rect">
            <a:avLst/>
          </a:prstGeom>
        </p:spPr>
        <p:txBody>
          <a:bodyPr spcFirstLastPara="1" wrap="square" lIns="91425" tIns="45700" rIns="91425" bIns="45700" anchor="t" anchorCtr="0">
            <a:normAutofit/>
          </a:bodyPr>
          <a:lstStyle>
            <a:lvl1pPr marL="457200" lvl="0" indent="-317500" rtl="0">
              <a:spcBef>
                <a:spcPts val="1000"/>
              </a:spcBef>
              <a:spcAft>
                <a:spcPts val="0"/>
              </a:spcAft>
              <a:buSzPts val="1400"/>
              <a:buChar char="•"/>
              <a:defRPr sz="14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500"/>
              </a:spcBef>
              <a:spcAft>
                <a:spcPts val="0"/>
              </a:spcAft>
              <a:buSzPts val="1200"/>
              <a:buChar char="•"/>
              <a:defRPr sz="1200"/>
            </a:lvl7pPr>
            <a:lvl8pPr marL="3657600" lvl="7" indent="-304800" rtl="0">
              <a:spcBef>
                <a:spcPts val="500"/>
              </a:spcBef>
              <a:spcAft>
                <a:spcPts val="0"/>
              </a:spcAft>
              <a:buSzPts val="1200"/>
              <a:buChar char="•"/>
              <a:defRPr sz="1200"/>
            </a:lvl8pPr>
            <a:lvl9pPr marL="4114800" lvl="8" indent="-304800" rtl="0">
              <a:spcBef>
                <a:spcPts val="500"/>
              </a:spcBef>
              <a:spcAft>
                <a:spcPts val="0"/>
              </a:spcAft>
              <a:buSzPts val="1200"/>
              <a:buChar char="•"/>
              <a:defRPr sz="1200"/>
            </a:lvl9pPr>
          </a:lstStyle>
          <a:p>
            <a:endParaRPr/>
          </a:p>
        </p:txBody>
      </p:sp>
      <p:sp>
        <p:nvSpPr>
          <p:cNvPr id="110" name="Google Shape;110;p17"/>
          <p:cNvSpPr txBox="1">
            <a:spLocks noGrp="1"/>
          </p:cNvSpPr>
          <p:nvPr>
            <p:ph type="body" idx="2"/>
          </p:nvPr>
        </p:nvSpPr>
        <p:spPr>
          <a:xfrm>
            <a:off x="4832400" y="1536633"/>
            <a:ext cx="3999900" cy="4555200"/>
          </a:xfrm>
          <a:prstGeom prst="rect">
            <a:avLst/>
          </a:prstGeom>
        </p:spPr>
        <p:txBody>
          <a:bodyPr spcFirstLastPara="1" wrap="square" lIns="91425" tIns="45700" rIns="91425" bIns="45700" anchor="t" anchorCtr="0">
            <a:normAutofit/>
          </a:bodyPr>
          <a:lstStyle>
            <a:lvl1pPr marL="457200" lvl="0" indent="-317500" rtl="0">
              <a:spcBef>
                <a:spcPts val="1000"/>
              </a:spcBef>
              <a:spcAft>
                <a:spcPts val="0"/>
              </a:spcAft>
              <a:buSzPts val="1400"/>
              <a:buChar char="•"/>
              <a:defRPr sz="14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500"/>
              </a:spcBef>
              <a:spcAft>
                <a:spcPts val="0"/>
              </a:spcAft>
              <a:buSzPts val="1200"/>
              <a:buChar char="•"/>
              <a:defRPr sz="1200"/>
            </a:lvl7pPr>
            <a:lvl8pPr marL="3657600" lvl="7" indent="-304800" rtl="0">
              <a:spcBef>
                <a:spcPts val="500"/>
              </a:spcBef>
              <a:spcAft>
                <a:spcPts val="0"/>
              </a:spcAft>
              <a:buSzPts val="1200"/>
              <a:buChar char="•"/>
              <a:defRPr sz="1200"/>
            </a:lvl8pPr>
            <a:lvl9pPr marL="4114800" lvl="8" indent="-304800" rtl="0">
              <a:spcBef>
                <a:spcPts val="500"/>
              </a:spcBef>
              <a:spcAft>
                <a:spcPts val="0"/>
              </a:spcAft>
              <a:buSzPts val="1200"/>
              <a:buChar char="•"/>
              <a:defRPr sz="1200"/>
            </a:lvl9pPr>
          </a:lstStyle>
          <a:p>
            <a:endParaRPr/>
          </a:p>
        </p:txBody>
      </p:sp>
      <p:sp>
        <p:nvSpPr>
          <p:cNvPr id="111" name="Google Shape;111;p17"/>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1">
  <p:cSld name="TITLE_AND_BODY_1">
    <p:spTree>
      <p:nvGrpSpPr>
        <p:cNvPr id="1" name="Shape 11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13"/>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64604" y="350815"/>
            <a:ext cx="6987000" cy="915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20"/>
          <p:cNvSpPr txBox="1">
            <a:spLocks noGrp="1"/>
          </p:cNvSpPr>
          <p:nvPr>
            <p:ph type="body" idx="1"/>
          </p:nvPr>
        </p:nvSpPr>
        <p:spPr>
          <a:xfrm>
            <a:off x="364604" y="1600200"/>
            <a:ext cx="4038600" cy="4697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SzPts val="2800"/>
              <a:buChar char="•"/>
              <a:defRPr sz="2800"/>
            </a:lvl1pPr>
            <a:lvl2pPr marL="914400" lvl="1" indent="-381000" algn="l" rtl="0">
              <a:spcBef>
                <a:spcPts val="1000"/>
              </a:spcBef>
              <a:spcAft>
                <a:spcPts val="0"/>
              </a:spcAft>
              <a:buSzPts val="2400"/>
              <a:buChar char="•"/>
              <a:defRPr sz="2400"/>
            </a:lvl2pPr>
            <a:lvl3pPr marL="1371600" lvl="2" indent="-355600" algn="l" rtl="0">
              <a:spcBef>
                <a:spcPts val="1000"/>
              </a:spcBef>
              <a:spcAft>
                <a:spcPts val="0"/>
              </a:spcAft>
              <a:buSzPts val="2000"/>
              <a:buChar char="•"/>
              <a:defRPr sz="2000"/>
            </a:lvl3pPr>
            <a:lvl4pPr marL="1828800" lvl="3" indent="-342900" algn="l" rtl="0">
              <a:spcBef>
                <a:spcPts val="1000"/>
              </a:spcBef>
              <a:spcAft>
                <a:spcPts val="0"/>
              </a:spcAft>
              <a:buClr>
                <a:schemeClr val="dk2"/>
              </a:buClr>
              <a:buSzPts val="1800"/>
              <a:buChar char="•"/>
              <a:defRPr sz="1800"/>
            </a:lvl4pPr>
            <a:lvl5pPr marL="2286000" lvl="4" indent="-342900" algn="l" rtl="0">
              <a:spcBef>
                <a:spcPts val="1000"/>
              </a:spcBef>
              <a:spcAft>
                <a:spcPts val="0"/>
              </a:spcAft>
              <a:buClr>
                <a:schemeClr val="dk2"/>
              </a:buClr>
              <a:buSzPts val="1800"/>
              <a:buChar char="•"/>
              <a:defRPr sz="1800"/>
            </a:lvl5pPr>
            <a:lvl6pPr marL="2743200" lvl="5" indent="-342900" algn="l" rtl="0">
              <a:spcBef>
                <a:spcPts val="100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17" name="Google Shape;117;p20"/>
          <p:cNvSpPr txBox="1">
            <a:spLocks noGrp="1"/>
          </p:cNvSpPr>
          <p:nvPr>
            <p:ph type="body" idx="2"/>
          </p:nvPr>
        </p:nvSpPr>
        <p:spPr>
          <a:xfrm>
            <a:off x="4555604" y="1600200"/>
            <a:ext cx="4038600" cy="4697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SzPts val="2800"/>
              <a:buChar char="•"/>
              <a:defRPr sz="2800"/>
            </a:lvl1pPr>
            <a:lvl2pPr marL="914400" lvl="1" indent="-381000" algn="l" rtl="0">
              <a:spcBef>
                <a:spcPts val="1000"/>
              </a:spcBef>
              <a:spcAft>
                <a:spcPts val="0"/>
              </a:spcAft>
              <a:buSzPts val="2400"/>
              <a:buChar char="•"/>
              <a:defRPr sz="2400"/>
            </a:lvl2pPr>
            <a:lvl3pPr marL="1371600" lvl="2" indent="-355600" algn="l" rtl="0">
              <a:spcBef>
                <a:spcPts val="1000"/>
              </a:spcBef>
              <a:spcAft>
                <a:spcPts val="0"/>
              </a:spcAft>
              <a:buSzPts val="2000"/>
              <a:buChar char="•"/>
              <a:defRPr sz="2000"/>
            </a:lvl3pPr>
            <a:lvl4pPr marL="1828800" lvl="3" indent="-342900" algn="l" rtl="0">
              <a:spcBef>
                <a:spcPts val="1000"/>
              </a:spcBef>
              <a:spcAft>
                <a:spcPts val="0"/>
              </a:spcAft>
              <a:buClr>
                <a:schemeClr val="dk2"/>
              </a:buClr>
              <a:buSzPts val="1800"/>
              <a:buChar char="•"/>
              <a:defRPr sz="1800"/>
            </a:lvl4pPr>
            <a:lvl5pPr marL="2286000" lvl="4" indent="-342900" algn="l" rtl="0">
              <a:spcBef>
                <a:spcPts val="1000"/>
              </a:spcBef>
              <a:spcAft>
                <a:spcPts val="0"/>
              </a:spcAft>
              <a:buClr>
                <a:schemeClr val="dk2"/>
              </a:buClr>
              <a:buSzPts val="1800"/>
              <a:buChar char="•"/>
              <a:defRPr sz="1800"/>
            </a:lvl5pPr>
            <a:lvl6pPr marL="2743200" lvl="5" indent="-342900" algn="l" rtl="0">
              <a:spcBef>
                <a:spcPts val="100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Solid White)">
  <p:cSld name="Title and Content (Solid White)">
    <p:bg>
      <p:bgPr>
        <a:solidFill>
          <a:schemeClr val="lt1"/>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628650" y="-1"/>
            <a:ext cx="7886700" cy="1215900"/>
          </a:xfrm>
          <a:prstGeom prst="rect">
            <a:avLst/>
          </a:prstGeom>
          <a:noFill/>
          <a:ln>
            <a:noFill/>
          </a:ln>
        </p:spPr>
        <p:txBody>
          <a:bodyPr spcFirstLastPara="1" wrap="square" lIns="0" tIns="45700" rIns="0" bIns="45700" anchor="ctr" anchorCtr="0">
            <a:normAutofit/>
          </a:bodyPr>
          <a:lstStyle>
            <a:lvl1pPr lvl="0" algn="r" rtl="0">
              <a:lnSpc>
                <a:spcPct val="90000"/>
              </a:lnSpc>
              <a:spcBef>
                <a:spcPts val="0"/>
              </a:spcBef>
              <a:spcAft>
                <a:spcPts val="0"/>
              </a:spcAft>
              <a:buClr>
                <a:schemeClr val="dk1"/>
              </a:buClr>
              <a:buSzPts val="2700"/>
              <a:buFont typeface="Calibri"/>
              <a:buNone/>
              <a:defRPr sz="27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628650" y="1366346"/>
            <a:ext cx="7886700" cy="4788300"/>
          </a:xfrm>
          <a:prstGeom prst="rect">
            <a:avLst/>
          </a:prstGeom>
          <a:noFill/>
          <a:ln>
            <a:noFill/>
          </a:ln>
        </p:spPr>
        <p:txBody>
          <a:bodyPr spcFirstLastPara="1" wrap="square" lIns="91425" tIns="45700" rIns="91425" bIns="45700" anchor="t" anchorCtr="0">
            <a:normAutofit/>
          </a:bodyPr>
          <a:lstStyle>
            <a:lvl1pPr marL="457200" lvl="0" indent="-387350" algn="l" rtl="0">
              <a:lnSpc>
                <a:spcPct val="100000"/>
              </a:lnSpc>
              <a:spcBef>
                <a:spcPts val="1000"/>
              </a:spcBef>
              <a:spcAft>
                <a:spcPts val="0"/>
              </a:spcAft>
              <a:buSzPts val="2500"/>
              <a:buChar char="•"/>
              <a:defRPr>
                <a:solidFill>
                  <a:schemeClr val="dk2"/>
                </a:solidFill>
              </a:defRPr>
            </a:lvl1pPr>
            <a:lvl2pPr marL="914400" lvl="1" indent="-361950" algn="l" rtl="0">
              <a:lnSpc>
                <a:spcPct val="100000"/>
              </a:lnSpc>
              <a:spcBef>
                <a:spcPts val="1000"/>
              </a:spcBef>
              <a:spcAft>
                <a:spcPts val="0"/>
              </a:spcAft>
              <a:buSzPts val="2100"/>
              <a:buChar char="•"/>
              <a:defRPr>
                <a:solidFill>
                  <a:schemeClr val="dk2"/>
                </a:solidFill>
              </a:defRPr>
            </a:lvl2pPr>
            <a:lvl3pPr marL="1371600" lvl="2" indent="-336550" algn="l" rtl="0">
              <a:lnSpc>
                <a:spcPct val="100000"/>
              </a:lnSpc>
              <a:spcBef>
                <a:spcPts val="1000"/>
              </a:spcBef>
              <a:spcAft>
                <a:spcPts val="0"/>
              </a:spcAft>
              <a:buSzPts val="1700"/>
              <a:buChar char="•"/>
              <a:defRPr>
                <a:solidFill>
                  <a:schemeClr val="dk2"/>
                </a:solidFill>
              </a:defRPr>
            </a:lvl3pPr>
            <a:lvl4pPr marL="1828800" lvl="3" indent="-336550" algn="l" rtl="0">
              <a:lnSpc>
                <a:spcPct val="100000"/>
              </a:lnSpc>
              <a:spcBef>
                <a:spcPts val="1000"/>
              </a:spcBef>
              <a:spcAft>
                <a:spcPts val="0"/>
              </a:spcAft>
              <a:buSzPts val="1700"/>
              <a:buChar char="•"/>
              <a:defRPr>
                <a:solidFill>
                  <a:schemeClr val="dk2"/>
                </a:solidFill>
              </a:defRPr>
            </a:lvl4pPr>
            <a:lvl5pPr marL="2286000" lvl="4" indent="-336550" algn="l" rtl="0">
              <a:lnSpc>
                <a:spcPct val="100000"/>
              </a:lnSpc>
              <a:spcBef>
                <a:spcPts val="1000"/>
              </a:spcBef>
              <a:spcAft>
                <a:spcPts val="0"/>
              </a:spcAft>
              <a:buSzPts val="1700"/>
              <a:buChar char="•"/>
              <a:defRPr>
                <a:solidFill>
                  <a:schemeClr val="dk2"/>
                </a:solidFill>
              </a:defRPr>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dt" idx="10"/>
          </p:nvPr>
        </p:nvSpPr>
        <p:spPr>
          <a:xfrm>
            <a:off x="628651" y="6356352"/>
            <a:ext cx="1019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8" name="Google Shape;28;p3"/>
          <p:cNvSpPr txBox="1">
            <a:spLocks noGrp="1"/>
          </p:cNvSpPr>
          <p:nvPr>
            <p:ph type="ftr" idx="11"/>
          </p:nvPr>
        </p:nvSpPr>
        <p:spPr>
          <a:xfrm>
            <a:off x="2476634" y="6356351"/>
            <a:ext cx="419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900">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9" name="Google Shape;29;p3"/>
          <p:cNvSpPr txBox="1">
            <a:spLocks noGrp="1"/>
          </p:cNvSpPr>
          <p:nvPr>
            <p:ph type="sldNum" idx="12"/>
          </p:nvPr>
        </p:nvSpPr>
        <p:spPr>
          <a:xfrm>
            <a:off x="7418350" y="6356352"/>
            <a:ext cx="1097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White)" type="obj">
  <p:cSld name="OBJECT">
    <p:spTree>
      <p:nvGrpSpPr>
        <p:cNvPr id="1" name="Shape 30"/>
        <p:cNvGrpSpPr/>
        <p:nvPr/>
      </p:nvGrpSpPr>
      <p:grpSpPr>
        <a:xfrm>
          <a:off x="0" y="0"/>
          <a:ext cx="0" cy="0"/>
          <a:chOff x="0" y="0"/>
          <a:chExt cx="0" cy="0"/>
        </a:xfrm>
      </p:grpSpPr>
      <p:sp>
        <p:nvSpPr>
          <p:cNvPr id="31" name="Google Shape;31;p4"/>
          <p:cNvSpPr/>
          <p:nvPr/>
        </p:nvSpPr>
        <p:spPr>
          <a:xfrm>
            <a:off x="0" y="0"/>
            <a:ext cx="9144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 name="Google Shape;32;p4"/>
          <p:cNvSpPr txBox="1">
            <a:spLocks noGrp="1"/>
          </p:cNvSpPr>
          <p:nvPr>
            <p:ph type="title"/>
          </p:nvPr>
        </p:nvSpPr>
        <p:spPr>
          <a:xfrm>
            <a:off x="1772997" y="152400"/>
            <a:ext cx="6742200" cy="914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87350" algn="l" rtl="0">
              <a:lnSpc>
                <a:spcPct val="100000"/>
              </a:lnSpc>
              <a:spcBef>
                <a:spcPts val="1000"/>
              </a:spcBef>
              <a:spcAft>
                <a:spcPts val="0"/>
              </a:spcAft>
              <a:buClr>
                <a:schemeClr val="accent1"/>
              </a:buClr>
              <a:buSzPts val="2500"/>
              <a:buChar char="•"/>
              <a:defRPr/>
            </a:lvl1pPr>
            <a:lvl2pPr marL="914400" lvl="1" indent="-361950" algn="l" rtl="0">
              <a:lnSpc>
                <a:spcPct val="100000"/>
              </a:lnSpc>
              <a:spcBef>
                <a:spcPts val="1000"/>
              </a:spcBef>
              <a:spcAft>
                <a:spcPts val="0"/>
              </a:spcAft>
              <a:buClr>
                <a:schemeClr val="accent1"/>
              </a:buClr>
              <a:buSzPts val="2100"/>
              <a:buChar char="•"/>
              <a:defRPr/>
            </a:lvl2pPr>
            <a:lvl3pPr marL="1371600" lvl="2" indent="-336550" algn="l" rtl="0">
              <a:lnSpc>
                <a:spcPct val="100000"/>
              </a:lnSpc>
              <a:spcBef>
                <a:spcPts val="1000"/>
              </a:spcBef>
              <a:spcAft>
                <a:spcPts val="0"/>
              </a:spcAft>
              <a:buClr>
                <a:schemeClr val="accent1"/>
              </a:buClr>
              <a:buSzPts val="1700"/>
              <a:buChar char="•"/>
              <a:defRPr/>
            </a:lvl3pPr>
            <a:lvl4pPr marL="1828800" lvl="3" indent="-336550" algn="l" rtl="0">
              <a:lnSpc>
                <a:spcPct val="100000"/>
              </a:lnSpc>
              <a:spcBef>
                <a:spcPts val="1000"/>
              </a:spcBef>
              <a:spcAft>
                <a:spcPts val="0"/>
              </a:spcAft>
              <a:buClr>
                <a:schemeClr val="accent1"/>
              </a:buClr>
              <a:buSzPts val="1700"/>
              <a:buChar char="•"/>
              <a:defRPr/>
            </a:lvl4pPr>
            <a:lvl5pPr marL="2286000" lvl="4" indent="-336550" algn="l" rtl="0">
              <a:lnSpc>
                <a:spcPct val="100000"/>
              </a:lnSpc>
              <a:spcBef>
                <a:spcPts val="1000"/>
              </a:spcBef>
              <a:spcAft>
                <a:spcPts val="0"/>
              </a:spcAft>
              <a:buClr>
                <a:schemeClr val="accent1"/>
              </a:buClr>
              <a:buSzPts val="1700"/>
              <a:buChar char="•"/>
              <a:defRPr/>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dt" idx="10"/>
          </p:nvPr>
        </p:nvSpPr>
        <p:spPr>
          <a:xfrm>
            <a:off x="628650" y="6356350"/>
            <a:ext cx="1019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5" name="Google Shape;35;p4"/>
          <p:cNvSpPr txBox="1">
            <a:spLocks noGrp="1"/>
          </p:cNvSpPr>
          <p:nvPr>
            <p:ph type="sldNum" idx="12"/>
          </p:nvPr>
        </p:nvSpPr>
        <p:spPr>
          <a:xfrm>
            <a:off x="7418349" y="6356350"/>
            <a:ext cx="1097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dirty="0"/>
          </a:p>
        </p:txBody>
      </p:sp>
      <p:sp>
        <p:nvSpPr>
          <p:cNvPr id="36" name="Google Shape;36;p4"/>
          <p:cNvSpPr/>
          <p:nvPr/>
        </p:nvSpPr>
        <p:spPr>
          <a:xfrm>
            <a:off x="0" y="1216025"/>
            <a:ext cx="9144000" cy="119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7" name="Google Shape;37;p4"/>
          <p:cNvSpPr txBox="1">
            <a:spLocks noGrp="1"/>
          </p:cNvSpPr>
          <p:nvPr>
            <p:ph type="ftr" idx="11"/>
          </p:nvPr>
        </p:nvSpPr>
        <p:spPr>
          <a:xfrm>
            <a:off x="2163942" y="6356350"/>
            <a:ext cx="48162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lt1"/>
              </a:buClr>
              <a:buSzPts val="1200"/>
              <a:buFont typeface="Calibri"/>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pic>
        <p:nvPicPr>
          <p:cNvPr id="38" name="Google Shape;38;p4"/>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35805" y="152400"/>
            <a:ext cx="1514475" cy="68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Boxed)">
  <p:cSld name="Section Title (Boxed)">
    <p:bg>
      <p:bgPr>
        <a:solidFill>
          <a:srgbClr val="E8E8E8"/>
        </a:solidFill>
        <a:effectLst/>
      </p:bgPr>
    </p:bg>
    <p:spTree>
      <p:nvGrpSpPr>
        <p:cNvPr id="1" name="Shape 39"/>
        <p:cNvGrpSpPr/>
        <p:nvPr/>
      </p:nvGrpSpPr>
      <p:grpSpPr>
        <a:xfrm>
          <a:off x="0" y="0"/>
          <a:ext cx="0" cy="0"/>
          <a:chOff x="0" y="0"/>
          <a:chExt cx="0" cy="0"/>
        </a:xfrm>
      </p:grpSpPr>
      <p:sp>
        <p:nvSpPr>
          <p:cNvPr id="40" name="Google Shape;40;p5"/>
          <p:cNvSpPr/>
          <p:nvPr/>
        </p:nvSpPr>
        <p:spPr>
          <a:xfrm>
            <a:off x="0" y="0"/>
            <a:ext cx="9144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 name="Google Shape;41;p5"/>
          <p:cNvSpPr txBox="1">
            <a:spLocks noGrp="1"/>
          </p:cNvSpPr>
          <p:nvPr>
            <p:ph type="title"/>
          </p:nvPr>
        </p:nvSpPr>
        <p:spPr>
          <a:xfrm>
            <a:off x="628650" y="1335281"/>
            <a:ext cx="7886700" cy="4841700"/>
          </a:xfrm>
          <a:prstGeom prst="rect">
            <a:avLst/>
          </a:prstGeom>
          <a:solidFill>
            <a:schemeClr val="lt1"/>
          </a:solidFill>
          <a:ln>
            <a:noFill/>
          </a:ln>
        </p:spPr>
        <p:txBody>
          <a:bodyPr spcFirstLastPara="1" wrap="square" lIns="182875" tIns="91425" rIns="182875" bIns="274300" anchor="b" anchorCtr="0">
            <a:normAutofit/>
          </a:bodyPr>
          <a:lstStyle>
            <a:lvl1pPr lvl="0" algn="l" rtl="0">
              <a:lnSpc>
                <a:spcPct val="90000"/>
              </a:lnSpc>
              <a:spcBef>
                <a:spcPts val="0"/>
              </a:spcBef>
              <a:spcAft>
                <a:spcPts val="0"/>
              </a:spcAft>
              <a:buClr>
                <a:schemeClr val="dk1"/>
              </a:buClr>
              <a:buSzPts val="7200"/>
              <a:buFont typeface="Calibri"/>
              <a:buNone/>
              <a:defRPr sz="72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 name="Google Shape;42;p5"/>
          <p:cNvSpPr txBox="1">
            <a:spLocks noGrp="1"/>
          </p:cNvSpPr>
          <p:nvPr>
            <p:ph type="dt" idx="10"/>
          </p:nvPr>
        </p:nvSpPr>
        <p:spPr>
          <a:xfrm>
            <a:off x="628650" y="6356350"/>
            <a:ext cx="1019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3" name="Google Shape;43;p5"/>
          <p:cNvSpPr txBox="1">
            <a:spLocks noGrp="1"/>
          </p:cNvSpPr>
          <p:nvPr>
            <p:ph type="sldNum" idx="12"/>
          </p:nvPr>
        </p:nvSpPr>
        <p:spPr>
          <a:xfrm>
            <a:off x="7418349" y="6356350"/>
            <a:ext cx="1097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dirty="0"/>
          </a:p>
        </p:txBody>
      </p:sp>
      <p:sp>
        <p:nvSpPr>
          <p:cNvPr id="44" name="Google Shape;44;p5"/>
          <p:cNvSpPr/>
          <p:nvPr/>
        </p:nvSpPr>
        <p:spPr>
          <a:xfrm>
            <a:off x="0" y="1216025"/>
            <a:ext cx="9144000" cy="119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5" name="Google Shape;45;p5"/>
          <p:cNvSpPr txBox="1">
            <a:spLocks noGrp="1"/>
          </p:cNvSpPr>
          <p:nvPr>
            <p:ph type="ftr" idx="11"/>
          </p:nvPr>
        </p:nvSpPr>
        <p:spPr>
          <a:xfrm>
            <a:off x="2163942" y="6356350"/>
            <a:ext cx="48162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lt1"/>
              </a:buClr>
              <a:buSzPts val="1200"/>
              <a:buFont typeface="Calibri"/>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pic>
        <p:nvPicPr>
          <p:cNvPr id="46" name="Google Shape;46;p5"/>
          <p:cNvPicPr preferRelativeResize="0"/>
          <p:nvPr/>
        </p:nvPicPr>
        <p:blipFill>
          <a:blip r:embed="rId2">
            <a:alphaModFix/>
          </a:blip>
          <a:stretch>
            <a:fillRect/>
          </a:stretch>
        </p:blipFill>
        <p:spPr>
          <a:xfrm>
            <a:off x="407559" y="12900"/>
            <a:ext cx="1893094" cy="857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Quote Solid Red Background">
  <p:cSld name="1_Quote Solid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628650" y="2212733"/>
            <a:ext cx="7886700" cy="14721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7000"/>
              <a:buFont typeface="Calibri"/>
              <a:buNone/>
              <a:defRPr sz="7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628650" y="3684897"/>
            <a:ext cx="7886700" cy="25176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SzPts val="2500"/>
              <a:buNone/>
              <a:defRPr>
                <a:solidFill>
                  <a:schemeClr val="lt1"/>
                </a:solidFill>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0" name="Google Shape;50;p6"/>
          <p:cNvSpPr txBox="1">
            <a:spLocks noGrp="1"/>
          </p:cNvSpPr>
          <p:nvPr>
            <p:ph type="dt" idx="10"/>
          </p:nvPr>
        </p:nvSpPr>
        <p:spPr>
          <a:xfrm>
            <a:off x="628650" y="6356350"/>
            <a:ext cx="1019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1" name="Google Shape;51;p6"/>
          <p:cNvSpPr txBox="1">
            <a:spLocks noGrp="1"/>
          </p:cNvSpPr>
          <p:nvPr>
            <p:ph type="ftr" idx="11"/>
          </p:nvPr>
        </p:nvSpPr>
        <p:spPr>
          <a:xfrm>
            <a:off x="2163942" y="6356350"/>
            <a:ext cx="4816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2" name="Google Shape;52;p6"/>
          <p:cNvSpPr txBox="1">
            <a:spLocks noGrp="1"/>
          </p:cNvSpPr>
          <p:nvPr>
            <p:ph type="sldNum" idx="12"/>
          </p:nvPr>
        </p:nvSpPr>
        <p:spPr>
          <a:xfrm>
            <a:off x="7418349" y="6356350"/>
            <a:ext cx="1097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FFFFFF"/>
                </a:solidFill>
                <a:latin typeface="Calibri"/>
                <a:ea typeface="Calibri"/>
                <a:cs typeface="Calibri"/>
                <a:sym typeface="Calibri"/>
              </a:defRPr>
            </a:lvl1pPr>
            <a:lvl2pPr marL="0" lvl="1" indent="0" algn="r" rtl="0">
              <a:spcBef>
                <a:spcPts val="0"/>
              </a:spcBef>
              <a:buNone/>
              <a:defRPr sz="1200">
                <a:solidFill>
                  <a:srgbClr val="FFFFFF"/>
                </a:solidFill>
                <a:latin typeface="Calibri"/>
                <a:ea typeface="Calibri"/>
                <a:cs typeface="Calibri"/>
                <a:sym typeface="Calibri"/>
              </a:defRPr>
            </a:lvl2pPr>
            <a:lvl3pPr marL="0" lvl="2" indent="0" algn="r" rtl="0">
              <a:spcBef>
                <a:spcPts val="0"/>
              </a:spcBef>
              <a:buNone/>
              <a:defRPr sz="1200">
                <a:solidFill>
                  <a:srgbClr val="FFFFFF"/>
                </a:solidFill>
                <a:latin typeface="Calibri"/>
                <a:ea typeface="Calibri"/>
                <a:cs typeface="Calibri"/>
                <a:sym typeface="Calibri"/>
              </a:defRPr>
            </a:lvl3pPr>
            <a:lvl4pPr marL="0" lvl="3" indent="0" algn="r" rtl="0">
              <a:spcBef>
                <a:spcPts val="0"/>
              </a:spcBef>
              <a:buNone/>
              <a:defRPr sz="1200">
                <a:solidFill>
                  <a:srgbClr val="FFFFFF"/>
                </a:solidFill>
                <a:latin typeface="Calibri"/>
                <a:ea typeface="Calibri"/>
                <a:cs typeface="Calibri"/>
                <a:sym typeface="Calibri"/>
              </a:defRPr>
            </a:lvl4pPr>
            <a:lvl5pPr marL="0" lvl="4" indent="0" algn="r" rtl="0">
              <a:spcBef>
                <a:spcPts val="0"/>
              </a:spcBef>
              <a:buNone/>
              <a:defRPr sz="1200">
                <a:solidFill>
                  <a:srgbClr val="FFFFFF"/>
                </a:solidFill>
                <a:latin typeface="Calibri"/>
                <a:ea typeface="Calibri"/>
                <a:cs typeface="Calibri"/>
                <a:sym typeface="Calibri"/>
              </a:defRPr>
            </a:lvl5pPr>
            <a:lvl6pPr marL="0" lvl="5" indent="0" algn="r" rtl="0">
              <a:spcBef>
                <a:spcPts val="0"/>
              </a:spcBef>
              <a:buNone/>
              <a:defRPr sz="1200">
                <a:solidFill>
                  <a:srgbClr val="FFFFFF"/>
                </a:solidFill>
                <a:latin typeface="Calibri"/>
                <a:ea typeface="Calibri"/>
                <a:cs typeface="Calibri"/>
                <a:sym typeface="Calibri"/>
              </a:defRPr>
            </a:lvl6pPr>
            <a:lvl7pPr marL="0" lvl="6" indent="0" algn="r" rtl="0">
              <a:spcBef>
                <a:spcPts val="0"/>
              </a:spcBef>
              <a:buNone/>
              <a:defRPr sz="1200">
                <a:solidFill>
                  <a:srgbClr val="FFFFFF"/>
                </a:solidFill>
                <a:latin typeface="Calibri"/>
                <a:ea typeface="Calibri"/>
                <a:cs typeface="Calibri"/>
                <a:sym typeface="Calibri"/>
              </a:defRPr>
            </a:lvl7pPr>
            <a:lvl8pPr marL="0" lvl="7" indent="0" algn="r" rtl="0">
              <a:spcBef>
                <a:spcPts val="0"/>
              </a:spcBef>
              <a:buNone/>
              <a:defRPr sz="1200">
                <a:solidFill>
                  <a:srgbClr val="FFFFFF"/>
                </a:solidFill>
                <a:latin typeface="Calibri"/>
                <a:ea typeface="Calibri"/>
                <a:cs typeface="Calibri"/>
                <a:sym typeface="Calibri"/>
              </a:defRPr>
            </a:lvl8pPr>
            <a:lvl9pPr marL="0" lvl="8" indent="0" algn="r" rtl="0">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53" name="Google Shape;53;p6"/>
          <p:cNvSpPr/>
          <p:nvPr/>
        </p:nvSpPr>
        <p:spPr>
          <a:xfrm>
            <a:off x="0" y="0"/>
            <a:ext cx="9144000" cy="165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pic>
        <p:nvPicPr>
          <p:cNvPr id="54" name="Google Shape;54;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900382" y="594061"/>
            <a:ext cx="2614968" cy="347444"/>
          </a:xfrm>
          <a:prstGeom prst="rect">
            <a:avLst/>
          </a:prstGeom>
          <a:noFill/>
          <a:ln>
            <a:noFill/>
          </a:ln>
        </p:spPr>
      </p:pic>
      <p:pic>
        <p:nvPicPr>
          <p:cNvPr id="55" name="Google Shape;55;p6" descr="08E63123-0EA5-48C1-AA21-28EADA3137E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5332" y="353698"/>
            <a:ext cx="1272261" cy="5904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Boxed)">
  <p:cSld name="1_Title and Content (Boxed)">
    <p:bg>
      <p:bgPr>
        <a:solidFill>
          <a:srgbClr val="E8E8E8"/>
        </a:solidFill>
        <a:effectLst/>
      </p:bgPr>
    </p:bg>
    <p:spTree>
      <p:nvGrpSpPr>
        <p:cNvPr id="1" name="Shape 56"/>
        <p:cNvGrpSpPr/>
        <p:nvPr/>
      </p:nvGrpSpPr>
      <p:grpSpPr>
        <a:xfrm>
          <a:off x="0" y="0"/>
          <a:ext cx="0" cy="0"/>
          <a:chOff x="0" y="0"/>
          <a:chExt cx="0" cy="0"/>
        </a:xfrm>
      </p:grpSpPr>
      <p:sp>
        <p:nvSpPr>
          <p:cNvPr id="57" name="Google Shape;57;p7"/>
          <p:cNvSpPr/>
          <p:nvPr/>
        </p:nvSpPr>
        <p:spPr>
          <a:xfrm>
            <a:off x="0" y="0"/>
            <a:ext cx="9144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58" name="Google Shape;58;p7"/>
          <p:cNvSpPr txBox="1">
            <a:spLocks noGrp="1"/>
          </p:cNvSpPr>
          <p:nvPr>
            <p:ph type="title"/>
          </p:nvPr>
        </p:nvSpPr>
        <p:spPr>
          <a:xfrm>
            <a:off x="1772997" y="152400"/>
            <a:ext cx="6742200" cy="914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body" idx="1"/>
          </p:nvPr>
        </p:nvSpPr>
        <p:spPr>
          <a:xfrm>
            <a:off x="628650" y="1335281"/>
            <a:ext cx="7886700" cy="4841700"/>
          </a:xfrm>
          <a:prstGeom prst="rect">
            <a:avLst/>
          </a:prstGeom>
          <a:solidFill>
            <a:schemeClr val="lt1"/>
          </a:solidFill>
          <a:ln>
            <a:noFill/>
          </a:ln>
        </p:spPr>
        <p:txBody>
          <a:bodyPr spcFirstLastPara="1" wrap="square" lIns="228600" tIns="548625" rIns="274300" bIns="45700" anchor="t" anchorCtr="0">
            <a:normAutofit/>
          </a:bodyPr>
          <a:lstStyle>
            <a:lvl1pPr marL="457200" lvl="0" indent="-387350" algn="l" rtl="0">
              <a:lnSpc>
                <a:spcPct val="100000"/>
              </a:lnSpc>
              <a:spcBef>
                <a:spcPts val="1000"/>
              </a:spcBef>
              <a:spcAft>
                <a:spcPts val="0"/>
              </a:spcAft>
              <a:buClr>
                <a:schemeClr val="accent1"/>
              </a:buClr>
              <a:buSzPts val="2500"/>
              <a:buFont typeface="Arial"/>
              <a:buChar char="•"/>
              <a:defRPr sz="2500"/>
            </a:lvl1pPr>
            <a:lvl2pPr marL="914400" lvl="1" indent="-361950" algn="l" rtl="0">
              <a:lnSpc>
                <a:spcPct val="100000"/>
              </a:lnSpc>
              <a:spcBef>
                <a:spcPts val="1000"/>
              </a:spcBef>
              <a:spcAft>
                <a:spcPts val="0"/>
              </a:spcAft>
              <a:buClr>
                <a:schemeClr val="accent1"/>
              </a:buClr>
              <a:buSzPts val="2100"/>
              <a:buFont typeface="Arial"/>
              <a:buChar char="•"/>
              <a:defRPr sz="2100"/>
            </a:lvl2pPr>
            <a:lvl3pPr marL="1371600" lvl="2" indent="-336550" algn="l" rtl="0">
              <a:lnSpc>
                <a:spcPct val="100000"/>
              </a:lnSpc>
              <a:spcBef>
                <a:spcPts val="1000"/>
              </a:spcBef>
              <a:spcAft>
                <a:spcPts val="0"/>
              </a:spcAft>
              <a:buClr>
                <a:schemeClr val="accent1"/>
              </a:buClr>
              <a:buSzPts val="1700"/>
              <a:buFont typeface="Arial"/>
              <a:buChar char="•"/>
              <a:defRPr sz="1700"/>
            </a:lvl3pPr>
            <a:lvl4pPr marL="1828800" lvl="3" indent="-336550" algn="l" rtl="0">
              <a:lnSpc>
                <a:spcPct val="100000"/>
              </a:lnSpc>
              <a:spcBef>
                <a:spcPts val="1000"/>
              </a:spcBef>
              <a:spcAft>
                <a:spcPts val="0"/>
              </a:spcAft>
              <a:buClr>
                <a:schemeClr val="accent1"/>
              </a:buClr>
              <a:buSzPts val="1700"/>
              <a:buFont typeface="Arial"/>
              <a:buChar char="•"/>
              <a:defRPr sz="1700"/>
            </a:lvl4pPr>
            <a:lvl5pPr marL="2286000" lvl="4" indent="-336550" algn="l" rtl="0">
              <a:lnSpc>
                <a:spcPct val="100000"/>
              </a:lnSpc>
              <a:spcBef>
                <a:spcPts val="1000"/>
              </a:spcBef>
              <a:spcAft>
                <a:spcPts val="0"/>
              </a:spcAft>
              <a:buClr>
                <a:schemeClr val="accent1"/>
              </a:buClr>
              <a:buSzPts val="1700"/>
              <a:buFont typeface="Arial"/>
              <a:buChar char="•"/>
              <a:defRPr sz="1700"/>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0" name="Google Shape;60;p7"/>
          <p:cNvSpPr txBox="1">
            <a:spLocks noGrp="1"/>
          </p:cNvSpPr>
          <p:nvPr>
            <p:ph type="dt" idx="10"/>
          </p:nvPr>
        </p:nvSpPr>
        <p:spPr>
          <a:xfrm>
            <a:off x="628650" y="6356350"/>
            <a:ext cx="1019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1" name="Google Shape;61;p7"/>
          <p:cNvSpPr txBox="1">
            <a:spLocks noGrp="1"/>
          </p:cNvSpPr>
          <p:nvPr>
            <p:ph type="sldNum" idx="12"/>
          </p:nvPr>
        </p:nvSpPr>
        <p:spPr>
          <a:xfrm>
            <a:off x="7418349" y="6356350"/>
            <a:ext cx="1097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dirty="0"/>
          </a:p>
        </p:txBody>
      </p:sp>
      <p:sp>
        <p:nvSpPr>
          <p:cNvPr id="62" name="Google Shape;62;p7"/>
          <p:cNvSpPr/>
          <p:nvPr/>
        </p:nvSpPr>
        <p:spPr>
          <a:xfrm>
            <a:off x="0" y="1216025"/>
            <a:ext cx="9144000" cy="119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63" name="Google Shape;63;p7"/>
          <p:cNvSpPr txBox="1">
            <a:spLocks noGrp="1"/>
          </p:cNvSpPr>
          <p:nvPr>
            <p:ph type="ftr" idx="11"/>
          </p:nvPr>
        </p:nvSpPr>
        <p:spPr>
          <a:xfrm>
            <a:off x="2163942" y="6356350"/>
            <a:ext cx="48162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lt1"/>
              </a:buClr>
              <a:buSzPts val="1200"/>
              <a:buFont typeface="Calibri"/>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pic>
        <p:nvPicPr>
          <p:cNvPr id="64" name="Google Shape;64;p7"/>
          <p:cNvPicPr preferRelativeResize="0"/>
          <p:nvPr/>
        </p:nvPicPr>
        <p:blipFill>
          <a:blip r:embed="rId2">
            <a:alphaModFix/>
          </a:blip>
          <a:stretch>
            <a:fillRect/>
          </a:stretch>
        </p:blipFill>
        <p:spPr>
          <a:xfrm>
            <a:off x="628641" y="12900"/>
            <a:ext cx="1893094" cy="8572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White)">
  <p:cSld name="1_Title and Content (White)">
    <p:spTree>
      <p:nvGrpSpPr>
        <p:cNvPr id="1" name="Shape 65"/>
        <p:cNvGrpSpPr/>
        <p:nvPr/>
      </p:nvGrpSpPr>
      <p:grpSpPr>
        <a:xfrm>
          <a:off x="0" y="0"/>
          <a:ext cx="0" cy="0"/>
          <a:chOff x="0" y="0"/>
          <a:chExt cx="0" cy="0"/>
        </a:xfrm>
      </p:grpSpPr>
      <p:sp>
        <p:nvSpPr>
          <p:cNvPr id="66" name="Google Shape;66;p8"/>
          <p:cNvSpPr/>
          <p:nvPr/>
        </p:nvSpPr>
        <p:spPr>
          <a:xfrm>
            <a:off x="0" y="0"/>
            <a:ext cx="9144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67" name="Google Shape;67;p8"/>
          <p:cNvSpPr txBox="1">
            <a:spLocks noGrp="1"/>
          </p:cNvSpPr>
          <p:nvPr>
            <p:ph type="title"/>
          </p:nvPr>
        </p:nvSpPr>
        <p:spPr>
          <a:xfrm>
            <a:off x="1863437" y="152400"/>
            <a:ext cx="6651900" cy="914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8"/>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87350" algn="l" rtl="0">
              <a:lnSpc>
                <a:spcPct val="100000"/>
              </a:lnSpc>
              <a:spcBef>
                <a:spcPts val="1000"/>
              </a:spcBef>
              <a:spcAft>
                <a:spcPts val="0"/>
              </a:spcAft>
              <a:buClr>
                <a:schemeClr val="accent1"/>
              </a:buClr>
              <a:buSzPts val="2500"/>
              <a:buChar char="•"/>
              <a:defRPr/>
            </a:lvl1pPr>
            <a:lvl2pPr marL="914400" lvl="1" indent="-361950" algn="l" rtl="0">
              <a:lnSpc>
                <a:spcPct val="100000"/>
              </a:lnSpc>
              <a:spcBef>
                <a:spcPts val="1000"/>
              </a:spcBef>
              <a:spcAft>
                <a:spcPts val="0"/>
              </a:spcAft>
              <a:buClr>
                <a:schemeClr val="accent1"/>
              </a:buClr>
              <a:buSzPts val="2100"/>
              <a:buChar char="•"/>
              <a:defRPr/>
            </a:lvl2pPr>
            <a:lvl3pPr marL="1371600" lvl="2" indent="-336550" algn="l" rtl="0">
              <a:lnSpc>
                <a:spcPct val="100000"/>
              </a:lnSpc>
              <a:spcBef>
                <a:spcPts val="1000"/>
              </a:spcBef>
              <a:spcAft>
                <a:spcPts val="0"/>
              </a:spcAft>
              <a:buClr>
                <a:schemeClr val="accent1"/>
              </a:buClr>
              <a:buSzPts val="1700"/>
              <a:buChar char="•"/>
              <a:defRPr/>
            </a:lvl3pPr>
            <a:lvl4pPr marL="1828800" lvl="3" indent="-336550" algn="l" rtl="0">
              <a:lnSpc>
                <a:spcPct val="100000"/>
              </a:lnSpc>
              <a:spcBef>
                <a:spcPts val="1000"/>
              </a:spcBef>
              <a:spcAft>
                <a:spcPts val="0"/>
              </a:spcAft>
              <a:buClr>
                <a:schemeClr val="accent1"/>
              </a:buClr>
              <a:buSzPts val="1700"/>
              <a:buChar char="•"/>
              <a:defRPr/>
            </a:lvl4pPr>
            <a:lvl5pPr marL="2286000" lvl="4" indent="-336550" algn="l" rtl="0">
              <a:lnSpc>
                <a:spcPct val="100000"/>
              </a:lnSpc>
              <a:spcBef>
                <a:spcPts val="1000"/>
              </a:spcBef>
              <a:spcAft>
                <a:spcPts val="0"/>
              </a:spcAft>
              <a:buClr>
                <a:schemeClr val="accent1"/>
              </a:buClr>
              <a:buSzPts val="1700"/>
              <a:buChar char="•"/>
              <a:defRPr/>
            </a:lvl5pPr>
            <a:lvl6pPr marL="2743200" lvl="5" indent="-342900" algn="l" rtl="0">
              <a:lnSpc>
                <a:spcPct val="90000"/>
              </a:lnSpc>
              <a:spcBef>
                <a:spcPts val="10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8"/>
          <p:cNvSpPr txBox="1">
            <a:spLocks noGrp="1"/>
          </p:cNvSpPr>
          <p:nvPr>
            <p:ph type="dt" idx="10"/>
          </p:nvPr>
        </p:nvSpPr>
        <p:spPr>
          <a:xfrm>
            <a:off x="628650" y="6356350"/>
            <a:ext cx="1019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0" name="Google Shape;70;p8"/>
          <p:cNvSpPr txBox="1">
            <a:spLocks noGrp="1"/>
          </p:cNvSpPr>
          <p:nvPr>
            <p:ph type="sldNum" idx="12"/>
          </p:nvPr>
        </p:nvSpPr>
        <p:spPr>
          <a:xfrm>
            <a:off x="7418349" y="6356350"/>
            <a:ext cx="1097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dirty="0"/>
          </a:p>
        </p:txBody>
      </p:sp>
      <p:sp>
        <p:nvSpPr>
          <p:cNvPr id="71" name="Google Shape;71;p8"/>
          <p:cNvSpPr/>
          <p:nvPr/>
        </p:nvSpPr>
        <p:spPr>
          <a:xfrm>
            <a:off x="0" y="1216025"/>
            <a:ext cx="9144000" cy="119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72" name="Google Shape;72;p8"/>
          <p:cNvSpPr txBox="1">
            <a:spLocks noGrp="1"/>
          </p:cNvSpPr>
          <p:nvPr>
            <p:ph type="ftr" idx="11"/>
          </p:nvPr>
        </p:nvSpPr>
        <p:spPr>
          <a:xfrm>
            <a:off x="2163943" y="6356352"/>
            <a:ext cx="48162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200"/>
              <a:buFont typeface="Calibri"/>
              <a:buNone/>
              <a:defRPr>
                <a:solidFill>
                  <a:srgbClr val="00000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pic>
        <p:nvPicPr>
          <p:cNvPr id="73" name="Google Shape;73;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8323" y="216450"/>
            <a:ext cx="1344044" cy="583205"/>
          </a:xfrm>
          <a:prstGeom prst="rect">
            <a:avLst/>
          </a:prstGeom>
          <a:solidFill>
            <a:schemeClr val="lt1"/>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74"/>
        <p:cNvGrpSpPr/>
        <p:nvPr/>
      </p:nvGrpSpPr>
      <p:grpSpPr>
        <a:xfrm>
          <a:off x="0" y="0"/>
          <a:ext cx="0" cy="0"/>
          <a:chOff x="0" y="0"/>
          <a:chExt cx="0" cy="0"/>
        </a:xfrm>
      </p:grpSpPr>
      <p:sp>
        <p:nvSpPr>
          <p:cNvPr id="75" name="Google Shape;75;p9"/>
          <p:cNvSpPr txBox="1">
            <a:spLocks noGrp="1"/>
          </p:cNvSpPr>
          <p:nvPr>
            <p:ph type="title"/>
          </p:nvPr>
        </p:nvSpPr>
        <p:spPr>
          <a:xfrm>
            <a:off x="1865376" y="155448"/>
            <a:ext cx="6652500" cy="914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3E65AF"/>
              </a:buClr>
              <a:buSzPts val="4400"/>
              <a:buFont typeface="Calibri"/>
              <a:buNone/>
              <a:defRPr>
                <a:solidFill>
                  <a:srgbClr val="3E65A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9"/>
          <p:cNvSpPr txBox="1">
            <a:spLocks noGrp="1"/>
          </p:cNvSpPr>
          <p:nvPr>
            <p:ph type="ftr" idx="11"/>
          </p:nvPr>
        </p:nvSpPr>
        <p:spPr>
          <a:xfrm>
            <a:off x="2476633" y="6356349"/>
            <a:ext cx="419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1200">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7" name="Google Shape;77;p9"/>
          <p:cNvSpPr txBox="1">
            <a:spLocks noGrp="1"/>
          </p:cNvSpPr>
          <p:nvPr>
            <p:ph type="sldNum" idx="12"/>
          </p:nvPr>
        </p:nvSpPr>
        <p:spPr>
          <a:xfrm>
            <a:off x="7418349" y="6356350"/>
            <a:ext cx="1097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1">
                <a:solidFill>
                  <a:srgbClr val="FFFFFF"/>
                </a:solidFill>
                <a:latin typeface="Calibri"/>
                <a:ea typeface="Calibri"/>
                <a:cs typeface="Calibri"/>
                <a:sym typeface="Calibri"/>
              </a:defRPr>
            </a:lvl1pPr>
            <a:lvl2pPr marL="0" lvl="1" indent="0" algn="r" rtl="0">
              <a:spcBef>
                <a:spcPts val="0"/>
              </a:spcBef>
              <a:buNone/>
              <a:defRPr sz="1200" b="1">
                <a:solidFill>
                  <a:srgbClr val="FFFFFF"/>
                </a:solidFill>
                <a:latin typeface="Calibri"/>
                <a:ea typeface="Calibri"/>
                <a:cs typeface="Calibri"/>
                <a:sym typeface="Calibri"/>
              </a:defRPr>
            </a:lvl2pPr>
            <a:lvl3pPr marL="0" lvl="2" indent="0" algn="r" rtl="0">
              <a:spcBef>
                <a:spcPts val="0"/>
              </a:spcBef>
              <a:buNone/>
              <a:defRPr sz="1200" b="1">
                <a:solidFill>
                  <a:srgbClr val="FFFFFF"/>
                </a:solidFill>
                <a:latin typeface="Calibri"/>
                <a:ea typeface="Calibri"/>
                <a:cs typeface="Calibri"/>
                <a:sym typeface="Calibri"/>
              </a:defRPr>
            </a:lvl3pPr>
            <a:lvl4pPr marL="0" lvl="3" indent="0" algn="r" rtl="0">
              <a:spcBef>
                <a:spcPts val="0"/>
              </a:spcBef>
              <a:buNone/>
              <a:defRPr sz="1200" b="1">
                <a:solidFill>
                  <a:srgbClr val="FFFFFF"/>
                </a:solidFill>
                <a:latin typeface="Calibri"/>
                <a:ea typeface="Calibri"/>
                <a:cs typeface="Calibri"/>
                <a:sym typeface="Calibri"/>
              </a:defRPr>
            </a:lvl4pPr>
            <a:lvl5pPr marL="0" lvl="4" indent="0" algn="r" rtl="0">
              <a:spcBef>
                <a:spcPts val="0"/>
              </a:spcBef>
              <a:buNone/>
              <a:defRPr sz="1200" b="1">
                <a:solidFill>
                  <a:srgbClr val="FFFFFF"/>
                </a:solidFill>
                <a:latin typeface="Calibri"/>
                <a:ea typeface="Calibri"/>
                <a:cs typeface="Calibri"/>
                <a:sym typeface="Calibri"/>
              </a:defRPr>
            </a:lvl5pPr>
            <a:lvl6pPr marL="0" lvl="5" indent="0" algn="r" rtl="0">
              <a:spcBef>
                <a:spcPts val="0"/>
              </a:spcBef>
              <a:buNone/>
              <a:defRPr sz="1200" b="1">
                <a:solidFill>
                  <a:srgbClr val="FFFFFF"/>
                </a:solidFill>
                <a:latin typeface="Calibri"/>
                <a:ea typeface="Calibri"/>
                <a:cs typeface="Calibri"/>
                <a:sym typeface="Calibri"/>
              </a:defRPr>
            </a:lvl6pPr>
            <a:lvl7pPr marL="0" lvl="6" indent="0" algn="r" rtl="0">
              <a:spcBef>
                <a:spcPts val="0"/>
              </a:spcBef>
              <a:buNone/>
              <a:defRPr sz="1200" b="1">
                <a:solidFill>
                  <a:srgbClr val="FFFFFF"/>
                </a:solidFill>
                <a:latin typeface="Calibri"/>
                <a:ea typeface="Calibri"/>
                <a:cs typeface="Calibri"/>
                <a:sym typeface="Calibri"/>
              </a:defRPr>
            </a:lvl7pPr>
            <a:lvl8pPr marL="0" lvl="7" indent="0" algn="r" rtl="0">
              <a:spcBef>
                <a:spcPts val="0"/>
              </a:spcBef>
              <a:buNone/>
              <a:defRPr sz="1200" b="1">
                <a:solidFill>
                  <a:srgbClr val="FFFFFF"/>
                </a:solidFill>
                <a:latin typeface="Calibri"/>
                <a:ea typeface="Calibri"/>
                <a:cs typeface="Calibri"/>
                <a:sym typeface="Calibri"/>
              </a:defRPr>
            </a:lvl8pPr>
            <a:lvl9pPr marL="0" lvl="8" indent="0" algn="r" rtl="0">
              <a:spcBef>
                <a:spcPts val="0"/>
              </a:spcBef>
              <a:buNone/>
              <a:defRPr sz="12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78" name="Google Shape;78;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8323" y="216450"/>
            <a:ext cx="1344044" cy="583205"/>
          </a:xfrm>
          <a:prstGeom prst="rect">
            <a:avLst/>
          </a:prstGeom>
          <a:solidFill>
            <a:schemeClr val="lt1"/>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sp>
        <p:nvSpPr>
          <p:cNvPr id="80" name="Google Shape;80;p10"/>
          <p:cNvSpPr/>
          <p:nvPr/>
        </p:nvSpPr>
        <p:spPr>
          <a:xfrm>
            <a:off x="-75" y="6727600"/>
            <a:ext cx="9144000" cy="1305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81" name="Google Shape;81;p10"/>
          <p:cNvSpPr txBox="1">
            <a:spLocks noGrp="1"/>
          </p:cNvSpPr>
          <p:nvPr>
            <p:ph type="title"/>
          </p:nvPr>
        </p:nvSpPr>
        <p:spPr>
          <a:xfrm>
            <a:off x="311700" y="593367"/>
            <a:ext cx="8520600" cy="9432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 name="Google Shape;82;p10"/>
          <p:cNvSpPr txBox="1">
            <a:spLocks noGrp="1"/>
          </p:cNvSpPr>
          <p:nvPr>
            <p:ph type="body" idx="1"/>
          </p:nvPr>
        </p:nvSpPr>
        <p:spPr>
          <a:xfrm>
            <a:off x="311700" y="1688433"/>
            <a:ext cx="8520600" cy="4403700"/>
          </a:xfrm>
          <a:prstGeom prst="rect">
            <a:avLst/>
          </a:prstGeom>
        </p:spPr>
        <p:txBody>
          <a:bodyPr spcFirstLastPara="1" wrap="square" lIns="91425" tIns="45700" rIns="91425" bIns="45700" anchor="t" anchorCtr="0">
            <a:normAutofit/>
          </a:bodyPr>
          <a:lstStyle>
            <a:lvl1pPr marL="457200" lvl="0" indent="-387350" rtl="0">
              <a:spcBef>
                <a:spcPts val="1000"/>
              </a:spcBef>
              <a:spcAft>
                <a:spcPts val="0"/>
              </a:spcAft>
              <a:buSzPts val="2500"/>
              <a:buChar char="•"/>
              <a:defRPr/>
            </a:lvl1pPr>
            <a:lvl2pPr marL="914400" lvl="1" indent="-361950" rtl="0">
              <a:spcBef>
                <a:spcPts val="1000"/>
              </a:spcBef>
              <a:spcAft>
                <a:spcPts val="0"/>
              </a:spcAft>
              <a:buSzPts val="2100"/>
              <a:buChar char="•"/>
              <a:defRPr/>
            </a:lvl2pPr>
            <a:lvl3pPr marL="1371600" lvl="2" indent="-336550" rtl="0">
              <a:spcBef>
                <a:spcPts val="1000"/>
              </a:spcBef>
              <a:spcAft>
                <a:spcPts val="0"/>
              </a:spcAft>
              <a:buSzPts val="1700"/>
              <a:buChar char="•"/>
              <a:defRPr/>
            </a:lvl3pPr>
            <a:lvl4pPr marL="1828800" lvl="3" indent="-336550" rtl="0">
              <a:spcBef>
                <a:spcPts val="1000"/>
              </a:spcBef>
              <a:spcAft>
                <a:spcPts val="0"/>
              </a:spcAft>
              <a:buSzPts val="1700"/>
              <a:buChar char="•"/>
              <a:defRPr/>
            </a:lvl4pPr>
            <a:lvl5pPr marL="2286000" lvl="4" indent="-336550" rtl="0">
              <a:spcBef>
                <a:spcPts val="1000"/>
              </a:spcBef>
              <a:spcAft>
                <a:spcPts val="0"/>
              </a:spcAft>
              <a:buSzPts val="1700"/>
              <a:buChar char="•"/>
              <a:defRPr/>
            </a:lvl5pPr>
            <a:lvl6pPr marL="2743200" lvl="5" indent="-342900" rtl="0">
              <a:spcBef>
                <a:spcPts val="10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83" name="Google Shape;83;p10"/>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38735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0"/>
            <a:ext cx="10191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2476633" y="6356349"/>
            <a:ext cx="41907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7418349" y="6356350"/>
            <a:ext cx="1097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00000"/>
                </a:solidFill>
                <a:latin typeface="Calibri"/>
                <a:ea typeface="Calibri"/>
                <a:cs typeface="Calibri"/>
                <a:sym typeface="Calibri"/>
              </a:defRPr>
            </a:lvl1pPr>
            <a:lvl2pPr marL="0" marR="0" lvl="1" indent="0" algn="r" rtl="0">
              <a:spcBef>
                <a:spcPts val="0"/>
              </a:spcBef>
              <a:buNone/>
              <a:defRPr sz="1200" b="0" i="0" u="none" strike="noStrike" cap="none">
                <a:solidFill>
                  <a:srgbClr val="000000"/>
                </a:solidFill>
                <a:latin typeface="Calibri"/>
                <a:ea typeface="Calibri"/>
                <a:cs typeface="Calibri"/>
                <a:sym typeface="Calibri"/>
              </a:defRPr>
            </a:lvl2pPr>
            <a:lvl3pPr marL="0" marR="0" lvl="2" indent="0" algn="r" rtl="0">
              <a:spcBef>
                <a:spcPts val="0"/>
              </a:spcBef>
              <a:buNone/>
              <a:defRPr sz="1200" b="0" i="0" u="none" strike="noStrike" cap="none">
                <a:solidFill>
                  <a:srgbClr val="000000"/>
                </a:solidFill>
                <a:latin typeface="Calibri"/>
                <a:ea typeface="Calibri"/>
                <a:cs typeface="Calibri"/>
                <a:sym typeface="Calibri"/>
              </a:defRPr>
            </a:lvl3pPr>
            <a:lvl4pPr marL="0" marR="0" lvl="3" indent="0" algn="r" rtl="0">
              <a:spcBef>
                <a:spcPts val="0"/>
              </a:spcBef>
              <a:buNone/>
              <a:defRPr sz="1200" b="0" i="0" u="none" strike="noStrike" cap="none">
                <a:solidFill>
                  <a:srgbClr val="000000"/>
                </a:solidFill>
                <a:latin typeface="Calibri"/>
                <a:ea typeface="Calibri"/>
                <a:cs typeface="Calibri"/>
                <a:sym typeface="Calibri"/>
              </a:defRPr>
            </a:lvl4pPr>
            <a:lvl5pPr marL="0" marR="0" lvl="4" indent="0" algn="r" rtl="0">
              <a:spcBef>
                <a:spcPts val="0"/>
              </a:spcBef>
              <a:buNone/>
              <a:defRPr sz="1200" b="0" i="0" u="none" strike="noStrike" cap="none">
                <a:solidFill>
                  <a:srgbClr val="000000"/>
                </a:solidFill>
                <a:latin typeface="Calibri"/>
                <a:ea typeface="Calibri"/>
                <a:cs typeface="Calibri"/>
                <a:sym typeface="Calibri"/>
              </a:defRPr>
            </a:lvl5pPr>
            <a:lvl6pPr marL="0" marR="0" lvl="5" indent="0" algn="r" rtl="0">
              <a:spcBef>
                <a:spcPts val="0"/>
              </a:spcBef>
              <a:buNone/>
              <a:defRPr sz="1200" b="0" i="0" u="none" strike="noStrike" cap="none">
                <a:solidFill>
                  <a:srgbClr val="000000"/>
                </a:solidFill>
                <a:latin typeface="Calibri"/>
                <a:ea typeface="Calibri"/>
                <a:cs typeface="Calibri"/>
                <a:sym typeface="Calibri"/>
              </a:defRPr>
            </a:lvl6pPr>
            <a:lvl7pPr marL="0" marR="0" lvl="6" indent="0" algn="r" rtl="0">
              <a:spcBef>
                <a:spcPts val="0"/>
              </a:spcBef>
              <a:buNone/>
              <a:defRPr sz="1200" b="0" i="0" u="none" strike="noStrike" cap="none">
                <a:solidFill>
                  <a:srgbClr val="000000"/>
                </a:solidFill>
                <a:latin typeface="Calibri"/>
                <a:ea typeface="Calibri"/>
                <a:cs typeface="Calibri"/>
                <a:sym typeface="Calibri"/>
              </a:defRPr>
            </a:lvl7pPr>
            <a:lvl8pPr marL="0" marR="0" lvl="7" indent="0" algn="r" rtl="0">
              <a:spcBef>
                <a:spcPts val="0"/>
              </a:spcBef>
              <a:buNone/>
              <a:defRPr sz="1200" b="0" i="0" u="none" strike="noStrike" cap="none">
                <a:solidFill>
                  <a:srgbClr val="000000"/>
                </a:solidFill>
                <a:latin typeface="Calibri"/>
                <a:ea typeface="Calibri"/>
                <a:cs typeface="Calibri"/>
                <a:sym typeface="Calibri"/>
              </a:defRPr>
            </a:lvl8pPr>
            <a:lvl9pPr marL="0" marR="0" lvl="8" indent="0" algn="r" rtl="0">
              <a:spcBef>
                <a:spcPts val="0"/>
              </a:spcBef>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drc.casel.org/strengthen-adult-sel-competencies-and-capacity/"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mn.gov/MDE/dse/safe/social/imp/"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onwardthebook.com/wp-content/uploads/2018/09/Energy-Check-In.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twitter.com/i/status/1642912447550849024"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onwardthebook.com/wp-content/uploads/2018/09/Get-To-Know-An-Emotion-Cycle.pdf" TargetMode="External"/><Relationship Id="rId4" Type="http://schemas.openxmlformats.org/officeDocument/2006/relationships/hyperlink" Target="https://www.onwardthebook.com/wp-content/uploads/2018/04/Cycle-of-Emotion.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therapistaid.com/worksheets/cognitive-distortion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s://drive.google.com/file/d/1VibWgB-ln1Ep2UnW58x7njX6_W28cutP/view?usp=sharing" TargetMode="Externa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brightmorningteam.com/wp-content/uploads/2018/10/Exhibit-1.1-Dimensions-of-a-Great-Team-A-Tool-for-Reflection.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brightmorningteam.com/wp-content/uploads/2018/10/Exhibit-6.2-Forty-Four-Ways-to-Build-The-Emotional-Intelligence-of-a-Team.pd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bookshop.org/cart" TargetMode="Externa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bookshop.org/p/books/onward-cultivating-emotional-resilience-in-educators-elena-aguilar/11118117?ean=9781119364894" TargetMode="External"/><Relationship Id="rId4" Type="http://schemas.openxmlformats.org/officeDocument/2006/relationships/image" Target="../media/image6.png"/><Relationship Id="rId9" Type="http://schemas.openxmlformats.org/officeDocument/2006/relationships/hyperlink" Target="https://brightmorningteam.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brightmorningteam.com/wp-content/uploads/2018/10/Exhibit-6.2-Forty-Four-Ways-to-Build-The-Emotional-Intelligence-of-a-Team.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docs.google.com/document/d/1g6NCYUuSdvrcJLqKIbORvChN48BsMOrRk9ryInZuUPI/edit?usp=sharin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s://brightmorningteam.com/2021/07/episode-81-three-tips-for-navigating-conflic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drive.google.com/file/d/1NTrWlAr_LkGxGhgtZggZmb8D8vdgDHR6/view?usp=sharin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brightmorningteam.com/wp-content/uploads/2018/10/Exhibit-8.1-Example-of-an-Agenda-for-Decision-Making.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brightmorningteam.com/wp-content/uploads/2018/10/Appendix-B-Team-Effectiveness-Self-Assessment.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22"/>
        <p:cNvGrpSpPr/>
        <p:nvPr/>
      </p:nvGrpSpPr>
      <p:grpSpPr>
        <a:xfrm>
          <a:off x="0" y="0"/>
          <a:ext cx="0" cy="0"/>
          <a:chOff x="0" y="0"/>
          <a:chExt cx="0" cy="0"/>
        </a:xfrm>
      </p:grpSpPr>
      <p:sp>
        <p:nvSpPr>
          <p:cNvPr id="125" name="Google Shape;125;p21">
            <a:extLst>
              <a:ext uri="{C183D7F6-B498-43B3-948B-1728B52AA6E4}">
                <adec:decorative xmlns:adec="http://schemas.microsoft.com/office/drawing/2017/decorative" val="1"/>
              </a:ext>
            </a:extLst>
          </p:cNvPr>
          <p:cNvSpPr txBox="1"/>
          <p:nvPr/>
        </p:nvSpPr>
        <p:spPr>
          <a:xfrm>
            <a:off x="-102125" y="333700"/>
            <a:ext cx="9235200" cy="14775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i="1" dirty="0">
              <a:highlight>
                <a:schemeClr val="lt1"/>
              </a:highlight>
              <a:latin typeface="Calibri"/>
              <a:ea typeface="Calibri"/>
              <a:cs typeface="Calibri"/>
              <a:sym typeface="Calibri"/>
            </a:endParaRPr>
          </a:p>
          <a:p>
            <a:pPr marL="0" lvl="0" indent="0" algn="l" rtl="0">
              <a:spcBef>
                <a:spcPts val="0"/>
              </a:spcBef>
              <a:spcAft>
                <a:spcPts val="0"/>
              </a:spcAft>
              <a:buNone/>
            </a:pPr>
            <a:endParaRPr i="1" dirty="0">
              <a:highlight>
                <a:schemeClr val="lt1"/>
              </a:highlight>
              <a:latin typeface="Calibri"/>
              <a:ea typeface="Calibri"/>
              <a:cs typeface="Calibri"/>
              <a:sym typeface="Calibri"/>
            </a:endParaRPr>
          </a:p>
          <a:p>
            <a:pPr marL="0" lvl="0" indent="0" algn="l" rtl="0">
              <a:spcBef>
                <a:spcPts val="0"/>
              </a:spcBef>
              <a:spcAft>
                <a:spcPts val="0"/>
              </a:spcAft>
              <a:buNone/>
            </a:pPr>
            <a:endParaRPr i="1" dirty="0">
              <a:highlight>
                <a:schemeClr val="lt1"/>
              </a:highlight>
              <a:latin typeface="Calibri"/>
              <a:ea typeface="Calibri"/>
              <a:cs typeface="Calibri"/>
              <a:sym typeface="Calibri"/>
            </a:endParaRPr>
          </a:p>
          <a:p>
            <a:pPr marL="0" lvl="0" indent="0" algn="l" rtl="0">
              <a:spcBef>
                <a:spcPts val="0"/>
              </a:spcBef>
              <a:spcAft>
                <a:spcPts val="0"/>
              </a:spcAft>
              <a:buNone/>
            </a:pPr>
            <a:endParaRPr i="1" dirty="0">
              <a:highlight>
                <a:schemeClr val="lt1"/>
              </a:highlight>
              <a:latin typeface="Calibri"/>
              <a:ea typeface="Calibri"/>
              <a:cs typeface="Calibri"/>
              <a:sym typeface="Calibri"/>
            </a:endParaRPr>
          </a:p>
          <a:p>
            <a:pPr marL="0" lvl="0" indent="0" algn="l" rtl="0">
              <a:spcBef>
                <a:spcPts val="0"/>
              </a:spcBef>
              <a:spcAft>
                <a:spcPts val="0"/>
              </a:spcAft>
              <a:buNone/>
            </a:pPr>
            <a:endParaRPr i="1" dirty="0">
              <a:highlight>
                <a:schemeClr val="lt1"/>
              </a:highlight>
              <a:latin typeface="Calibri"/>
              <a:ea typeface="Calibri"/>
              <a:cs typeface="Calibri"/>
              <a:sym typeface="Calibri"/>
            </a:endParaRPr>
          </a:p>
          <a:p>
            <a:pPr marL="0" lvl="0" indent="0" algn="l" rtl="0">
              <a:spcBef>
                <a:spcPts val="0"/>
              </a:spcBef>
              <a:spcAft>
                <a:spcPts val="0"/>
              </a:spcAft>
              <a:buNone/>
            </a:pPr>
            <a:endParaRPr i="1" dirty="0">
              <a:highlight>
                <a:schemeClr val="lt1"/>
              </a:highlight>
              <a:latin typeface="Calibri"/>
              <a:ea typeface="Calibri"/>
              <a:cs typeface="Calibri"/>
              <a:sym typeface="Calibri"/>
            </a:endParaRPr>
          </a:p>
        </p:txBody>
      </p:sp>
      <p:pic>
        <p:nvPicPr>
          <p:cNvPr id="126" name="Google Shape;126;p21" descr="Minnesota is printed in green at the top of the logo.  PBIS is printed in blue and white.  The 'S&quot; looks like a river with a red, yellow and green tree next to it." title="Minnesota PBIS Logo"/>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06950" y="466826"/>
            <a:ext cx="2417050" cy="1060475"/>
          </a:xfrm>
          <a:prstGeom prst="rect">
            <a:avLst/>
          </a:prstGeom>
          <a:noFill/>
          <a:ln>
            <a:noFill/>
          </a:ln>
        </p:spPr>
      </p:pic>
      <p:sp>
        <p:nvSpPr>
          <p:cNvPr id="123" name="Google Shape;123;p21"/>
          <p:cNvSpPr txBox="1">
            <a:spLocks noGrp="1"/>
          </p:cNvSpPr>
          <p:nvPr>
            <p:ph type="ctrTitle"/>
          </p:nvPr>
        </p:nvSpPr>
        <p:spPr>
          <a:xfrm>
            <a:off x="1143000" y="2684950"/>
            <a:ext cx="6858000" cy="23877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en-US" sz="4888" b="1" i="1" dirty="0"/>
              <a:t>The Importance of </a:t>
            </a:r>
            <a:r>
              <a:rPr lang="en-US" b="1" i="1" dirty="0"/>
              <a:t>Emotional Intelligence </a:t>
            </a:r>
            <a:r>
              <a:rPr lang="en-US" sz="4666" b="1" i="1" dirty="0"/>
              <a:t>Within</a:t>
            </a:r>
            <a:r>
              <a:rPr lang="en-US" b="1" i="1" dirty="0"/>
              <a:t> </a:t>
            </a:r>
            <a:br>
              <a:rPr lang="en-US" b="1" i="1" dirty="0"/>
            </a:br>
            <a:r>
              <a:rPr lang="en-US" b="1" i="1" dirty="0"/>
              <a:t>School-Based Teams</a:t>
            </a:r>
            <a:endParaRPr b="1" i="1" dirty="0"/>
          </a:p>
        </p:txBody>
      </p:sp>
      <p:sp>
        <p:nvSpPr>
          <p:cNvPr id="124" name="Google Shape;124;p21"/>
          <p:cNvSpPr txBox="1">
            <a:spLocks noGrp="1"/>
          </p:cNvSpPr>
          <p:nvPr>
            <p:ph type="subTitle" idx="1"/>
          </p:nvPr>
        </p:nvSpPr>
        <p:spPr>
          <a:xfrm>
            <a:off x="1143000" y="5015088"/>
            <a:ext cx="6858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SzPts val="770"/>
              <a:buNone/>
            </a:pPr>
            <a:r>
              <a:rPr lang="en-US" sz="2500" dirty="0"/>
              <a:t>Cheryl Cook • Ellen Grossman • Michele Wackman</a:t>
            </a:r>
            <a:endParaRPr sz="2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1772997" y="152400"/>
            <a:ext cx="6742200" cy="9144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dirty="0"/>
              <a:t>History of Emotional Intelligence</a:t>
            </a:r>
            <a:endParaRPr dirty="0"/>
          </a:p>
        </p:txBody>
      </p:sp>
      <p:graphicFrame>
        <p:nvGraphicFramePr>
          <p:cNvPr id="201" name="Google Shape;201;p30"/>
          <p:cNvGraphicFramePr/>
          <p:nvPr>
            <p:extLst>
              <p:ext uri="{D42A27DB-BD31-4B8C-83A1-F6EECF244321}">
                <p14:modId xmlns:p14="http://schemas.microsoft.com/office/powerpoint/2010/main" val="2224464090"/>
              </p:ext>
            </p:extLst>
          </p:nvPr>
        </p:nvGraphicFramePr>
        <p:xfrm>
          <a:off x="576197" y="1515649"/>
          <a:ext cx="7991605" cy="4684735"/>
        </p:xfrm>
        <a:graphic>
          <a:graphicData uri="http://schemas.openxmlformats.org/drawingml/2006/table">
            <a:tbl>
              <a:tblPr firstRow="1">
                <a:tableStyleId>{83D158AE-33AA-4964-9937-E999D3EE0EFC}</a:tableStyleId>
              </a:tblPr>
              <a:tblGrid>
                <a:gridCol w="1482135">
                  <a:extLst>
                    <a:ext uri="{9D8B030D-6E8A-4147-A177-3AD203B41FA5}">
                      <a16:colId xmlns:a16="http://schemas.microsoft.com/office/drawing/2014/main" val="20000"/>
                    </a:ext>
                  </a:extLst>
                </a:gridCol>
                <a:gridCol w="2744266">
                  <a:extLst>
                    <a:ext uri="{9D8B030D-6E8A-4147-A177-3AD203B41FA5}">
                      <a16:colId xmlns:a16="http://schemas.microsoft.com/office/drawing/2014/main" val="20001"/>
                    </a:ext>
                  </a:extLst>
                </a:gridCol>
                <a:gridCol w="3765204">
                  <a:extLst>
                    <a:ext uri="{9D8B030D-6E8A-4147-A177-3AD203B41FA5}">
                      <a16:colId xmlns:a16="http://schemas.microsoft.com/office/drawing/2014/main" val="20002"/>
                    </a:ext>
                  </a:extLst>
                </a:gridCol>
              </a:tblGrid>
              <a:tr h="263047">
                <a:tc>
                  <a:txBody>
                    <a:bodyPr/>
                    <a:lstStyle/>
                    <a:p>
                      <a:pPr marL="0" lvl="0" indent="0" algn="l" rtl="0">
                        <a:spcBef>
                          <a:spcPts val="0"/>
                        </a:spcBef>
                        <a:spcAft>
                          <a:spcPts val="0"/>
                        </a:spcAft>
                        <a:buNone/>
                      </a:pPr>
                      <a:r>
                        <a:rPr lang="en-US" sz="1000" dirty="0">
                          <a:solidFill>
                            <a:schemeClr val="bg1"/>
                          </a:solidFill>
                        </a:rPr>
                        <a:t>Date</a:t>
                      </a:r>
                      <a:endParaRPr sz="1000" dirty="0">
                        <a:solidFill>
                          <a:schemeClr val="bg1"/>
                        </a:solidFill>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US" sz="1000" dirty="0">
                          <a:solidFill>
                            <a:schemeClr val="bg1"/>
                          </a:solidFill>
                        </a:rPr>
                        <a:t>Person</a:t>
                      </a:r>
                      <a:endParaRPr sz="1000" dirty="0">
                        <a:solidFill>
                          <a:schemeClr val="bg1"/>
                        </a:solidFill>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US" sz="1000" dirty="0">
                          <a:solidFill>
                            <a:schemeClr val="bg1"/>
                          </a:solidFill>
                        </a:rPr>
                        <a:t>Topic</a:t>
                      </a:r>
                      <a:endParaRPr sz="1000" dirty="0">
                        <a:solidFill>
                          <a:schemeClr val="bg1"/>
                        </a:solidFill>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114119"/>
                  </a:ext>
                </a:extLst>
              </a:tr>
              <a:tr h="1032075">
                <a:tc>
                  <a:txBody>
                    <a:bodyPr/>
                    <a:lstStyle/>
                    <a:p>
                      <a:pPr marL="0" lvl="0" indent="0" algn="l" rtl="0">
                        <a:spcBef>
                          <a:spcPts val="0"/>
                        </a:spcBef>
                        <a:spcAft>
                          <a:spcPts val="0"/>
                        </a:spcAft>
                        <a:buNone/>
                      </a:pPr>
                      <a:r>
                        <a:rPr lang="en-US" sz="2800" dirty="0"/>
                        <a:t>1920s</a:t>
                      </a:r>
                      <a:endParaRPr sz="28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US" sz="2400" dirty="0"/>
                        <a:t>Edward Thorndike</a:t>
                      </a:r>
                      <a:endParaRPr sz="2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US" sz="2400" dirty="0"/>
                        <a:t>Social Intelligence</a:t>
                      </a:r>
                      <a:endParaRPr sz="2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60125">
                <a:tc>
                  <a:txBody>
                    <a:bodyPr/>
                    <a:lstStyle/>
                    <a:p>
                      <a:pPr marL="0" lvl="0" indent="0" algn="l" rtl="0">
                        <a:spcBef>
                          <a:spcPts val="0"/>
                        </a:spcBef>
                        <a:spcAft>
                          <a:spcPts val="0"/>
                        </a:spcAft>
                        <a:buNone/>
                      </a:pPr>
                      <a:r>
                        <a:rPr lang="en-US" sz="2800" dirty="0"/>
                        <a:t>1950s</a:t>
                      </a:r>
                      <a:endParaRPr sz="28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2400" dirty="0"/>
                        <a:t>Abraham Maslow</a:t>
                      </a:r>
                      <a:endParaRPr sz="2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2400" dirty="0"/>
                        <a:t>“Can build emotional strength”</a:t>
                      </a:r>
                      <a:endParaRPr sz="2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47300">
                <a:tc>
                  <a:txBody>
                    <a:bodyPr/>
                    <a:lstStyle/>
                    <a:p>
                      <a:pPr marL="0" lvl="0" indent="0" algn="l" rtl="0">
                        <a:spcBef>
                          <a:spcPts val="0"/>
                        </a:spcBef>
                        <a:spcAft>
                          <a:spcPts val="0"/>
                        </a:spcAft>
                        <a:buNone/>
                      </a:pPr>
                      <a:r>
                        <a:rPr lang="en-US" sz="2800" dirty="0"/>
                        <a:t>1983</a:t>
                      </a:r>
                      <a:endParaRPr sz="28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2400" dirty="0"/>
                        <a:t>Howard Garner</a:t>
                      </a:r>
                      <a:endParaRPr sz="2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2400" dirty="0"/>
                        <a:t>Multiple Intelligences</a:t>
                      </a:r>
                      <a:endParaRPr sz="2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09985">
                <a:tc>
                  <a:txBody>
                    <a:bodyPr/>
                    <a:lstStyle/>
                    <a:p>
                      <a:pPr marL="0" lvl="0" indent="0" algn="l" rtl="0">
                        <a:spcBef>
                          <a:spcPts val="0"/>
                        </a:spcBef>
                        <a:spcAft>
                          <a:spcPts val="0"/>
                        </a:spcAft>
                        <a:buNone/>
                      </a:pPr>
                      <a:r>
                        <a:rPr lang="en-US" sz="2800" dirty="0"/>
                        <a:t>1990</a:t>
                      </a:r>
                      <a:endParaRPr sz="28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2400" dirty="0"/>
                        <a:t>Mayer &amp; Salovey</a:t>
                      </a:r>
                      <a:endParaRPr sz="24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2400" dirty="0"/>
                        <a:t>Emotional Intelligence</a:t>
                      </a:r>
                      <a:endParaRPr sz="2400" dirty="0"/>
                    </a:p>
                    <a:p>
                      <a:pPr marL="0" lvl="0" indent="0" algn="l" rtl="0">
                        <a:spcBef>
                          <a:spcPts val="0"/>
                        </a:spcBef>
                        <a:spcAft>
                          <a:spcPts val="0"/>
                        </a:spcAft>
                        <a:buNone/>
                      </a:pPr>
                      <a:r>
                        <a:rPr lang="en-US" sz="2400" dirty="0"/>
                        <a:t>published article</a:t>
                      </a:r>
                      <a:endParaRPr sz="2400" i="1"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100" y="0"/>
            <a:ext cx="9144000" cy="1266000"/>
          </a:xfrm>
          <a:prstGeom prst="rect">
            <a:avLst/>
          </a:prstGeom>
          <a:solidFill>
            <a:schemeClr val="dk1"/>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b="1" dirty="0">
                <a:solidFill>
                  <a:schemeClr val="lt1"/>
                </a:solidFill>
              </a:rPr>
              <a:t>Launch of Emotional Intelligence</a:t>
            </a:r>
            <a:r>
              <a:rPr lang="en-US" dirty="0"/>
              <a:t>                                    </a:t>
            </a:r>
            <a:endParaRPr b="1" dirty="0">
              <a:solidFill>
                <a:schemeClr val="lt1"/>
              </a:solidFill>
            </a:endParaRPr>
          </a:p>
        </p:txBody>
      </p:sp>
      <p:sp>
        <p:nvSpPr>
          <p:cNvPr id="210" name="Google Shape;210;p31"/>
          <p:cNvSpPr txBox="1">
            <a:spLocks noGrp="1"/>
          </p:cNvSpPr>
          <p:nvPr>
            <p:ph type="body" idx="2"/>
          </p:nvPr>
        </p:nvSpPr>
        <p:spPr>
          <a:xfrm>
            <a:off x="2934600" y="1367760"/>
            <a:ext cx="3274800" cy="864704"/>
          </a:xfrm>
          <a:prstGeom prst="rect">
            <a:avLst/>
          </a:prstGeom>
        </p:spPr>
        <p:txBody>
          <a:bodyPr spcFirstLastPara="1" wrap="square" lIns="91425" tIns="45700" rIns="91425" bIns="45700" anchor="t" anchorCtr="0">
            <a:normAutofit lnSpcReduction="10000"/>
          </a:bodyPr>
          <a:lstStyle/>
          <a:p>
            <a:pPr marL="0" lvl="0" indent="0" algn="ctr" rtl="0">
              <a:spcBef>
                <a:spcPts val="560"/>
              </a:spcBef>
              <a:spcAft>
                <a:spcPts val="1000"/>
              </a:spcAft>
              <a:buNone/>
            </a:pPr>
            <a:r>
              <a:rPr lang="en-US" sz="4000" b="1" dirty="0"/>
              <a:t>1995</a:t>
            </a:r>
            <a:endParaRPr sz="4000" b="1" dirty="0"/>
          </a:p>
        </p:txBody>
      </p:sp>
      <p:pic>
        <p:nvPicPr>
          <p:cNvPr id="209" name="Google Shape;209;p31" descr="Book cover of Emotional Intelligence by Daniel Goleman"/>
          <p:cNvPicPr preferRelativeResize="0"/>
          <p:nvPr/>
        </p:nvPicPr>
        <p:blipFill>
          <a:blip r:embed="rId3">
            <a:alphaModFix/>
          </a:blip>
          <a:stretch>
            <a:fillRect/>
          </a:stretch>
        </p:blipFill>
        <p:spPr>
          <a:xfrm>
            <a:off x="3030713" y="2232464"/>
            <a:ext cx="3082574" cy="4285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3" name="Title 2">
            <a:extLst>
              <a:ext uri="{FF2B5EF4-FFF2-40B4-BE49-F238E27FC236}">
                <a16:creationId xmlns:a16="http://schemas.microsoft.com/office/drawing/2014/main" id="{508429AA-313D-4E93-8F3A-E216E6F580AD}"/>
              </a:ext>
            </a:extLst>
          </p:cNvPr>
          <p:cNvSpPr>
            <a:spLocks noGrp="1"/>
          </p:cNvSpPr>
          <p:nvPr>
            <p:ph type="title"/>
          </p:nvPr>
        </p:nvSpPr>
        <p:spPr/>
        <p:txBody>
          <a:bodyPr/>
          <a:lstStyle/>
          <a:p>
            <a:r>
              <a:rPr lang="en-US" b="1" dirty="0"/>
              <a:t>Goleman’s 4 Components</a:t>
            </a:r>
            <a:endParaRPr lang="en-US" dirty="0"/>
          </a:p>
        </p:txBody>
      </p:sp>
      <p:pic>
        <p:nvPicPr>
          <p:cNvPr id="217" name="Google Shape;217;p32" descr="Goleman's most recent model for emotional intelligence includes: self-awareness, self-management, social awareness and relationship management."/>
          <p:cNvPicPr preferRelativeResize="0"/>
          <p:nvPr/>
        </p:nvPicPr>
        <p:blipFill>
          <a:blip r:embed="rId3">
            <a:alphaModFix/>
          </a:blip>
          <a:stretch>
            <a:fillRect/>
          </a:stretch>
        </p:blipFill>
        <p:spPr>
          <a:xfrm>
            <a:off x="1157675" y="1376875"/>
            <a:ext cx="7064076" cy="524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title"/>
          </p:nvPr>
        </p:nvSpPr>
        <p:spPr>
          <a:xfrm>
            <a:off x="1772997" y="152400"/>
            <a:ext cx="6742200" cy="914400"/>
          </a:xfrm>
          <a:prstGeom prst="rect">
            <a:avLst/>
          </a:prstGeom>
        </p:spPr>
        <p:txBody>
          <a:bodyPr spcFirstLastPara="1" wrap="square" lIns="91425" tIns="45700" rIns="91425" bIns="45700" anchor="ctr" anchorCtr="0">
            <a:normAutofit/>
          </a:bodyPr>
          <a:lstStyle/>
          <a:p>
            <a:pPr lvl="0"/>
            <a:r>
              <a:rPr lang="en-US" b="1" dirty="0"/>
              <a:t>Goleman’s 4 Components (2)</a:t>
            </a:r>
            <a:endParaRPr dirty="0"/>
          </a:p>
        </p:txBody>
      </p:sp>
      <p:sp>
        <p:nvSpPr>
          <p:cNvPr id="224" name="Google Shape;224;p33"/>
          <p:cNvSpPr txBox="1">
            <a:spLocks noGrp="1"/>
          </p:cNvSpPr>
          <p:nvPr>
            <p:ph type="body" idx="1"/>
          </p:nvPr>
        </p:nvSpPr>
        <p:spPr>
          <a:xfrm>
            <a:off x="556591" y="1825625"/>
            <a:ext cx="4460134"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1000"/>
              </a:spcAft>
              <a:buNone/>
            </a:pPr>
            <a:r>
              <a:rPr lang="en-US" sz="6000" dirty="0"/>
              <a:t>Why does Goleman’s work look very familiar?</a:t>
            </a:r>
            <a:endParaRPr sz="6000" dirty="0"/>
          </a:p>
        </p:txBody>
      </p:sp>
      <p:pic>
        <p:nvPicPr>
          <p:cNvPr id="225" name="Google Shape;225;p33" descr="yellow question mark symbol"/>
          <p:cNvPicPr preferRelativeResize="0"/>
          <p:nvPr/>
        </p:nvPicPr>
        <p:blipFill>
          <a:blip r:embed="rId3">
            <a:alphaModFix/>
          </a:blip>
          <a:stretch>
            <a:fillRect/>
          </a:stretch>
        </p:blipFill>
        <p:spPr>
          <a:xfrm>
            <a:off x="4931550" y="1769525"/>
            <a:ext cx="3918850" cy="4463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2347475" y="152400"/>
            <a:ext cx="6167700" cy="914400"/>
          </a:xfrm>
          <a:prstGeom prst="rect">
            <a:avLst/>
          </a:prstGeom>
        </p:spPr>
        <p:txBody>
          <a:bodyPr spcFirstLastPara="1" wrap="square" lIns="91425" tIns="45700" rIns="91425" bIns="45700" anchor="ctr" anchorCtr="0">
            <a:normAutofit/>
          </a:bodyPr>
          <a:lstStyle/>
          <a:p>
            <a:pPr marL="0" lvl="0" indent="0" rtl="0">
              <a:spcBef>
                <a:spcPts val="0"/>
              </a:spcBef>
              <a:spcAft>
                <a:spcPts val="0"/>
              </a:spcAft>
              <a:buNone/>
            </a:pPr>
            <a:r>
              <a:rPr lang="en-US" b="1" dirty="0"/>
              <a:t>CASEL Framework</a:t>
            </a:r>
            <a:endParaRPr b="1" dirty="0"/>
          </a:p>
        </p:txBody>
      </p:sp>
      <p:pic>
        <p:nvPicPr>
          <p:cNvPr id="232" name="Google Shape;232;p34" descr="SEL chart of social-emotional learning shows the process through which all people acquire and apply the knowledge, skills, and attitudes to develop healthy identities, manage emotions and achieve personal and collective goals, feel and show empathy for others, establish and maintain supportive relationships, and make responsible and caring decisions."/>
          <p:cNvPicPr preferRelativeResize="0"/>
          <p:nvPr/>
        </p:nvPicPr>
        <p:blipFill>
          <a:blip r:embed="rId3">
            <a:alphaModFix/>
          </a:blip>
          <a:stretch>
            <a:fillRect/>
          </a:stretch>
        </p:blipFill>
        <p:spPr>
          <a:xfrm>
            <a:off x="1252750" y="1666750"/>
            <a:ext cx="6643875" cy="5015075"/>
          </a:xfrm>
          <a:prstGeom prst="rect">
            <a:avLst/>
          </a:prstGeom>
          <a:noFill/>
          <a:ln>
            <a:noFill/>
          </a:ln>
        </p:spPr>
      </p:pic>
      <p:sp>
        <p:nvSpPr>
          <p:cNvPr id="233" name="Google Shape;233;p34" descr="red arrow pointing at SEL Instruction and Classroom Climate, one of the inner circles in the CASEL Framework diagram"/>
          <p:cNvSpPr/>
          <p:nvPr/>
        </p:nvSpPr>
        <p:spPr>
          <a:xfrm rot="1307845">
            <a:off x="6441847" y="4544242"/>
            <a:ext cx="1598057" cy="799028"/>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5"/>
          <p:cNvSpPr txBox="1">
            <a:spLocks noGrp="1"/>
          </p:cNvSpPr>
          <p:nvPr>
            <p:ph type="title"/>
          </p:nvPr>
        </p:nvSpPr>
        <p:spPr>
          <a:xfrm>
            <a:off x="2155522" y="111400"/>
            <a:ext cx="6742200" cy="914400"/>
          </a:xfrm>
          <a:prstGeom prst="rect">
            <a:avLst/>
          </a:prstGeom>
        </p:spPr>
        <p:txBody>
          <a:bodyPr spcFirstLastPara="1" wrap="square" lIns="91425" tIns="45700" rIns="91425" bIns="45700" anchor="ctr" anchorCtr="0">
            <a:normAutofit fontScale="90000"/>
          </a:bodyPr>
          <a:lstStyle/>
          <a:p>
            <a:pPr marL="0" lvl="0" indent="0" algn="r" rtl="0">
              <a:spcBef>
                <a:spcPts val="0"/>
              </a:spcBef>
              <a:spcAft>
                <a:spcPts val="0"/>
              </a:spcAft>
              <a:buNone/>
            </a:pPr>
            <a:r>
              <a:rPr lang="en-US" b="1" dirty="0"/>
              <a:t>We can not teach what we can not do</a:t>
            </a:r>
            <a:endParaRPr b="1" dirty="0"/>
          </a:p>
        </p:txBody>
      </p:sp>
      <p:sp>
        <p:nvSpPr>
          <p:cNvPr id="240" name="Google Shape;240;p35"/>
          <p:cNvSpPr txBox="1">
            <a:spLocks noGrp="1"/>
          </p:cNvSpPr>
          <p:nvPr>
            <p:ph type="body" idx="1"/>
          </p:nvPr>
        </p:nvSpPr>
        <p:spPr>
          <a:xfrm>
            <a:off x="748541" y="1825626"/>
            <a:ext cx="7646918" cy="43512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2800" dirty="0">
                <a:solidFill>
                  <a:srgbClr val="423F37"/>
                </a:solidFill>
                <a:highlight>
                  <a:srgbClr val="FFFFFF"/>
                </a:highlight>
                <a:latin typeface="Arial"/>
                <a:ea typeface="Arial"/>
                <a:cs typeface="Arial"/>
                <a:sym typeface="Arial"/>
              </a:rPr>
              <a:t>“I</a:t>
            </a:r>
            <a:r>
              <a:rPr lang="en-US" sz="2800" dirty="0">
                <a:solidFill>
                  <a:srgbClr val="423F37"/>
                </a:solidFill>
                <a:highlight>
                  <a:srgbClr val="FFFFFF"/>
                </a:highlight>
              </a:rPr>
              <a:t>n order to create conditions for students to engage in SEL, adults need to feel empowered, supported, and valued. This calls on districts to foster a supportive staff community that promotes adults’ own SEL. This focus area helps districts strengthen staff expertise and skills to lead SEL initiatives, as well as cultivate adults’ social, emotional and cultural competencies.”</a:t>
            </a:r>
            <a:endParaRPr sz="2800" dirty="0">
              <a:solidFill>
                <a:srgbClr val="423F37"/>
              </a:solidFill>
              <a:highlight>
                <a:srgbClr val="FFFFFF"/>
              </a:highlight>
              <a:latin typeface="Arial"/>
              <a:ea typeface="Arial"/>
              <a:cs typeface="Arial"/>
              <a:sym typeface="Arial"/>
            </a:endParaRPr>
          </a:p>
          <a:p>
            <a:pPr marL="0" lvl="0" indent="0" algn="ctr" rtl="0">
              <a:spcBef>
                <a:spcPts val="1000"/>
              </a:spcBef>
              <a:spcAft>
                <a:spcPts val="1000"/>
              </a:spcAft>
              <a:buNone/>
            </a:pPr>
            <a:r>
              <a:rPr lang="en-US" sz="2800" u="sng" dirty="0">
                <a:solidFill>
                  <a:schemeClr val="hlink"/>
                </a:solidFill>
                <a:highlight>
                  <a:srgbClr val="FFFFFF"/>
                </a:highlight>
                <a:hlinkClick r:id="rId3"/>
              </a:rPr>
              <a:t>Strengthening Adult SEL=EI</a:t>
            </a:r>
            <a:endParaRPr sz="2800" dirty="0">
              <a:solidFill>
                <a:srgbClr val="423F37"/>
              </a:solidFill>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6"/>
          <p:cNvSpPr txBox="1">
            <a:spLocks noGrp="1"/>
          </p:cNvSpPr>
          <p:nvPr>
            <p:ph type="title"/>
          </p:nvPr>
        </p:nvSpPr>
        <p:spPr>
          <a:xfrm>
            <a:off x="2347475" y="152400"/>
            <a:ext cx="6167700" cy="9144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b="1" dirty="0"/>
              <a:t>EI = SEL</a:t>
            </a:r>
            <a:endParaRPr b="1" dirty="0"/>
          </a:p>
        </p:txBody>
      </p:sp>
      <p:sp>
        <p:nvSpPr>
          <p:cNvPr id="247" name="Google Shape;247;p36"/>
          <p:cNvSpPr txBox="1">
            <a:spLocks noGrp="1"/>
          </p:cNvSpPr>
          <p:nvPr>
            <p:ph type="body" idx="1"/>
          </p:nvPr>
        </p:nvSpPr>
        <p:spPr>
          <a:xfrm>
            <a:off x="216399" y="1331650"/>
            <a:ext cx="8796971" cy="1964175"/>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400" dirty="0"/>
              <a:t>What adults need are the same skills we are teaching to kids…</a:t>
            </a:r>
            <a:r>
              <a:rPr lang="en-US" sz="2800" dirty="0"/>
              <a:t>.</a:t>
            </a:r>
            <a:endParaRPr sz="2800" dirty="0"/>
          </a:p>
          <a:p>
            <a:pPr marL="0" lvl="0" indent="0" algn="l" rtl="0">
              <a:spcBef>
                <a:spcPts val="1000"/>
              </a:spcBef>
              <a:spcAft>
                <a:spcPts val="1000"/>
              </a:spcAft>
              <a:buNone/>
            </a:pPr>
            <a:r>
              <a:rPr lang="en-US" sz="2800" u="sng" dirty="0">
                <a:solidFill>
                  <a:schemeClr val="hlink"/>
                </a:solidFill>
                <a:hlinkClick r:id="rId3"/>
              </a:rPr>
              <a:t>MDE Grade Level SEL BENCHMARKS</a:t>
            </a:r>
            <a:r>
              <a:rPr lang="en-US" sz="2800" dirty="0">
                <a:solidFill>
                  <a:schemeClr val="hlink"/>
                </a:solidFill>
              </a:rPr>
              <a:t> </a:t>
            </a:r>
            <a:r>
              <a:rPr lang="en-US" sz="2800" dirty="0"/>
              <a:t>– </a:t>
            </a:r>
            <a:r>
              <a:rPr lang="en-US" dirty="0"/>
              <a:t>using CASEL framework</a:t>
            </a:r>
            <a:endParaRPr dirty="0"/>
          </a:p>
        </p:txBody>
      </p:sp>
      <p:pic>
        <p:nvPicPr>
          <p:cNvPr id="248" name="Google Shape;248;p36" descr="classroom of students with their hands raised and the teacher pointing at one of the students"/>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773000" y="3295825"/>
            <a:ext cx="5767474" cy="33643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7"/>
          <p:cNvSpPr txBox="1">
            <a:spLocks noGrp="1"/>
          </p:cNvSpPr>
          <p:nvPr>
            <p:ph type="title"/>
          </p:nvPr>
        </p:nvSpPr>
        <p:spPr>
          <a:xfrm>
            <a:off x="2385900" y="152400"/>
            <a:ext cx="6536100" cy="91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SzPts val="990"/>
              <a:buNone/>
            </a:pPr>
            <a:r>
              <a:rPr lang="en-US" sz="3140" b="1" dirty="0"/>
              <a:t> Emotionally Intelligent Individuals</a:t>
            </a:r>
            <a:endParaRPr sz="3140" b="1" dirty="0"/>
          </a:p>
        </p:txBody>
      </p:sp>
      <p:sp>
        <p:nvSpPr>
          <p:cNvPr id="255" name="Google Shape;255;p37"/>
          <p:cNvSpPr txBox="1">
            <a:spLocks noGrp="1"/>
          </p:cNvSpPr>
          <p:nvPr>
            <p:ph type="body" idx="1"/>
          </p:nvPr>
        </p:nvSpPr>
        <p:spPr>
          <a:xfrm>
            <a:off x="432775" y="1448275"/>
            <a:ext cx="8082900" cy="4728600"/>
          </a:xfrm>
          <a:prstGeom prst="rect">
            <a:avLst/>
          </a:prstGeom>
        </p:spPr>
        <p:txBody>
          <a:bodyPr spcFirstLastPara="1" wrap="square" lIns="91425" tIns="45700" rIns="91425" bIns="45700" anchor="t" anchorCtr="0">
            <a:normAutofit/>
          </a:bodyPr>
          <a:lstStyle/>
          <a:p>
            <a:pPr marL="0" lvl="0" indent="0" algn="l" rtl="0">
              <a:spcBef>
                <a:spcPts val="1000"/>
              </a:spcBef>
              <a:spcAft>
                <a:spcPts val="1800"/>
              </a:spcAft>
              <a:buNone/>
            </a:pPr>
            <a:r>
              <a:rPr lang="en-US" sz="3500" dirty="0"/>
              <a:t>Need 2 Sets of Skills:</a:t>
            </a:r>
            <a:endParaRPr sz="3500" dirty="0"/>
          </a:p>
          <a:p>
            <a:pPr marL="457200" lvl="0" indent="-425450" algn="l" rtl="0">
              <a:spcBef>
                <a:spcPts val="1000"/>
              </a:spcBef>
              <a:spcAft>
                <a:spcPts val="1800"/>
              </a:spcAft>
              <a:buSzPts val="3100"/>
              <a:buAutoNum type="arabicPeriod"/>
            </a:pPr>
            <a:r>
              <a:rPr lang="en-US" sz="3100" dirty="0"/>
              <a:t>Awareness (Self &amp; Social)</a:t>
            </a:r>
            <a:endParaRPr sz="3100" dirty="0"/>
          </a:p>
          <a:p>
            <a:pPr marL="457200" lvl="0" indent="-425450" algn="l" rtl="0">
              <a:spcBef>
                <a:spcPts val="1000"/>
              </a:spcBef>
              <a:spcAft>
                <a:spcPts val="1800"/>
              </a:spcAft>
              <a:buSzPts val="3100"/>
              <a:buAutoNum type="arabicPeriod"/>
            </a:pPr>
            <a:r>
              <a:rPr lang="en-US" sz="3100" dirty="0"/>
              <a:t>Management (Self &amp; Relationships)</a:t>
            </a:r>
            <a:endParaRPr sz="3100" dirty="0"/>
          </a:p>
        </p:txBody>
      </p:sp>
      <p:pic>
        <p:nvPicPr>
          <p:cNvPr id="256" name="Google Shape;256;p37" descr="an arm in the air balancing a bar that is holding a heart hanging from one side and a braining hanging from the othe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083150" y="4557800"/>
            <a:ext cx="3761200" cy="2201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 name="Title 1">
            <a:extLst>
              <a:ext uri="{FF2B5EF4-FFF2-40B4-BE49-F238E27FC236}">
                <a16:creationId xmlns:a16="http://schemas.microsoft.com/office/drawing/2014/main" id="{F9A4254B-FCA2-442B-B5E3-392FD26DCB81}"/>
              </a:ext>
            </a:extLst>
          </p:cNvPr>
          <p:cNvSpPr>
            <a:spLocks noGrp="1"/>
          </p:cNvSpPr>
          <p:nvPr>
            <p:ph type="title"/>
          </p:nvPr>
        </p:nvSpPr>
        <p:spPr/>
        <p:txBody>
          <a:bodyPr/>
          <a:lstStyle/>
          <a:p>
            <a:r>
              <a:rPr lang="en-US" u="sng" dirty="0">
                <a:solidFill>
                  <a:schemeClr val="lt1"/>
                </a:solidFill>
              </a:rPr>
              <a:t>Energy Check-In</a:t>
            </a:r>
            <a:endParaRPr lang="en-US" dirty="0"/>
          </a:p>
        </p:txBody>
      </p:sp>
      <p:pic>
        <p:nvPicPr>
          <p:cNvPr id="262" name="Google Shape;262;p38" descr="Titled Time to Think, there is a finger pushing a button that activates a series of gears that are in the shape of a human brain."/>
          <p:cNvPicPr preferRelativeResize="0"/>
          <p:nvPr/>
        </p:nvPicPr>
        <p:blipFill>
          <a:blip r:embed="rId3">
            <a:alphaModFix/>
          </a:blip>
          <a:stretch>
            <a:fillRect/>
          </a:stretch>
        </p:blipFill>
        <p:spPr>
          <a:xfrm>
            <a:off x="521208" y="539496"/>
            <a:ext cx="8101584" cy="5779008"/>
          </a:xfrm>
          <a:prstGeom prst="rect">
            <a:avLst/>
          </a:prstGeom>
          <a:noFill/>
          <a:ln>
            <a:noFill/>
          </a:ln>
          <a:effectLst>
            <a:outerShdw blurRad="57150" dist="19050" dir="5400000" algn="bl" rotWithShape="0">
              <a:srgbClr val="000000">
                <a:alpha val="50000"/>
              </a:srgbClr>
            </a:outerShdw>
          </a:effectLst>
        </p:spPr>
      </p:pic>
      <p:sp>
        <p:nvSpPr>
          <p:cNvPr id="3" name="Text Placeholder 2">
            <a:extLst>
              <a:ext uri="{FF2B5EF4-FFF2-40B4-BE49-F238E27FC236}">
                <a16:creationId xmlns:a16="http://schemas.microsoft.com/office/drawing/2014/main" id="{649EB1F4-7F3E-486E-A2EA-FDCCE9612E8D}"/>
              </a:ext>
            </a:extLst>
          </p:cNvPr>
          <p:cNvSpPr>
            <a:spLocks noGrp="1"/>
          </p:cNvSpPr>
          <p:nvPr>
            <p:ph type="body" idx="1"/>
          </p:nvPr>
        </p:nvSpPr>
        <p:spPr>
          <a:xfrm>
            <a:off x="805804" y="5094330"/>
            <a:ext cx="2678221" cy="600300"/>
          </a:xfrm>
        </p:spPr>
        <p:txBody>
          <a:bodyPr/>
          <a:lstStyle/>
          <a:p>
            <a:pPr marL="69850" indent="0">
              <a:buNone/>
            </a:pPr>
            <a:r>
              <a:rPr lang="en-US" sz="2400" u="sng" dirty="0">
                <a:solidFill>
                  <a:schemeClr val="lt1"/>
                </a:solidFill>
                <a:hlinkClick r:id="rId4">
                  <a:extLst>
                    <a:ext uri="{A12FA001-AC4F-418D-AE19-62706E023703}">
                      <ahyp:hlinkClr xmlns:ahyp="http://schemas.microsoft.com/office/drawing/2018/hyperlinkcolor" val="tx"/>
                    </a:ext>
                  </a:extLst>
                </a:hlinkClick>
              </a:rPr>
              <a:t>Energy Check-In</a:t>
            </a:r>
            <a:endParaRPr lang="en-US" sz="2400" dirty="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 name="Title 1">
            <a:extLst>
              <a:ext uri="{FF2B5EF4-FFF2-40B4-BE49-F238E27FC236}">
                <a16:creationId xmlns:a16="http://schemas.microsoft.com/office/drawing/2014/main" id="{A7C04A97-7664-47CB-8ED0-E6420847C443}"/>
              </a:ext>
            </a:extLst>
          </p:cNvPr>
          <p:cNvSpPr>
            <a:spLocks noGrp="1"/>
          </p:cNvSpPr>
          <p:nvPr>
            <p:ph type="title"/>
          </p:nvPr>
        </p:nvSpPr>
        <p:spPr/>
        <p:txBody>
          <a:bodyPr>
            <a:normAutofit/>
          </a:bodyPr>
          <a:lstStyle/>
          <a:p>
            <a:r>
              <a:rPr lang="en-US" b="1" dirty="0"/>
              <a:t>Why Do We Have Emotions?</a:t>
            </a:r>
            <a:endParaRPr lang="en-US" dirty="0"/>
          </a:p>
        </p:txBody>
      </p:sp>
      <p:sp>
        <p:nvSpPr>
          <p:cNvPr id="269" name="Google Shape;269;p39"/>
          <p:cNvSpPr txBox="1">
            <a:spLocks noGrp="1"/>
          </p:cNvSpPr>
          <p:nvPr>
            <p:ph type="body" idx="1"/>
          </p:nvPr>
        </p:nvSpPr>
        <p:spPr>
          <a:xfrm>
            <a:off x="993911" y="1825625"/>
            <a:ext cx="7335079" cy="4351200"/>
          </a:xfrm>
          <a:prstGeom prst="rect">
            <a:avLst/>
          </a:prstGeom>
          <a:noFill/>
          <a:ln>
            <a:noFill/>
          </a:ln>
        </p:spPr>
        <p:txBody>
          <a:bodyPr spcFirstLastPara="1" wrap="square" lIns="93500" tIns="93500" rIns="93500" bIns="93500" anchor="t" anchorCtr="0">
            <a:normAutofit/>
          </a:bodyPr>
          <a:lstStyle/>
          <a:p>
            <a:pPr marL="0" lvl="0" indent="0">
              <a:spcBef>
                <a:spcPts val="0"/>
              </a:spcBef>
              <a:buSzPct val="90000"/>
              <a:buNone/>
            </a:pPr>
            <a:r>
              <a:rPr lang="en-US" sz="2400" b="1" dirty="0"/>
              <a:t>Understanding the Emotional Guidance System</a:t>
            </a:r>
            <a:r>
              <a:rPr lang="en-US" sz="3200" b="1" dirty="0"/>
              <a:t> </a:t>
            </a:r>
          </a:p>
          <a:p>
            <a:pPr marL="0" lvl="0" indent="0">
              <a:spcBef>
                <a:spcPts val="1800"/>
              </a:spcBef>
              <a:spcAft>
                <a:spcPts val="1800"/>
              </a:spcAft>
              <a:buSzPct val="90000"/>
              <a:buNone/>
            </a:pPr>
            <a:r>
              <a:rPr lang="en-US" sz="2400" b="1" dirty="0">
                <a:solidFill>
                  <a:schemeClr val="dk1"/>
                </a:solidFill>
              </a:rPr>
              <a:t>Emotions are our guiding signals.</a:t>
            </a:r>
            <a:endParaRPr sz="2400" b="1" dirty="0">
              <a:solidFill>
                <a:schemeClr val="dk1"/>
              </a:solidFill>
              <a:sym typeface="Calibri"/>
            </a:endParaRPr>
          </a:p>
          <a:p>
            <a:pPr marL="381000" lvl="0" indent="-307975" algn="l" rtl="0">
              <a:lnSpc>
                <a:spcPct val="110000"/>
              </a:lnSpc>
              <a:spcBef>
                <a:spcPts val="1200"/>
              </a:spcBef>
              <a:spcAft>
                <a:spcPts val="0"/>
              </a:spcAft>
              <a:buClr>
                <a:schemeClr val="dk1"/>
              </a:buClr>
              <a:buSzPct val="100000"/>
              <a:buFont typeface="Calibri"/>
              <a:buChar char="●"/>
            </a:pPr>
            <a:r>
              <a:rPr lang="en-US" sz="2400" dirty="0">
                <a:solidFill>
                  <a:schemeClr val="dk1"/>
                </a:solidFill>
                <a:sym typeface="Calibri"/>
              </a:rPr>
              <a:t>Emotions can motivate us to take action</a:t>
            </a:r>
            <a:endParaRPr sz="2400" dirty="0">
              <a:solidFill>
                <a:schemeClr val="dk1"/>
              </a:solidFill>
              <a:sym typeface="Calibri"/>
            </a:endParaRPr>
          </a:p>
          <a:p>
            <a:pPr marL="381000" lvl="0" indent="-307975" algn="l" rtl="0">
              <a:lnSpc>
                <a:spcPct val="110000"/>
              </a:lnSpc>
              <a:spcBef>
                <a:spcPts val="0"/>
              </a:spcBef>
              <a:spcAft>
                <a:spcPts val="0"/>
              </a:spcAft>
              <a:buClr>
                <a:srgbClr val="222222"/>
              </a:buClr>
              <a:buSzPct val="100000"/>
              <a:buFont typeface="Calibri"/>
              <a:buChar char="●"/>
            </a:pPr>
            <a:r>
              <a:rPr lang="en-US" sz="2400" dirty="0">
                <a:solidFill>
                  <a:srgbClr val="222222"/>
                </a:solidFill>
                <a:sym typeface="Calibri"/>
              </a:rPr>
              <a:t>Emotions help us survive, thrive, and avoid danger</a:t>
            </a:r>
            <a:endParaRPr sz="2400" dirty="0">
              <a:solidFill>
                <a:srgbClr val="222222"/>
              </a:solidFill>
              <a:sym typeface="Calibri"/>
            </a:endParaRPr>
          </a:p>
          <a:p>
            <a:pPr marL="381000" lvl="0" indent="-307975" algn="l" rtl="0">
              <a:lnSpc>
                <a:spcPct val="110000"/>
              </a:lnSpc>
              <a:spcBef>
                <a:spcPts val="0"/>
              </a:spcBef>
              <a:spcAft>
                <a:spcPts val="0"/>
              </a:spcAft>
              <a:buClr>
                <a:srgbClr val="222222"/>
              </a:buClr>
              <a:buSzPct val="100000"/>
              <a:buFont typeface="Calibri"/>
              <a:buChar char="●"/>
            </a:pPr>
            <a:r>
              <a:rPr lang="en-US" sz="2400" dirty="0">
                <a:solidFill>
                  <a:srgbClr val="222222"/>
                </a:solidFill>
                <a:sym typeface="Calibri"/>
              </a:rPr>
              <a:t>Emotions can help us make decisions</a:t>
            </a:r>
            <a:endParaRPr sz="2400" dirty="0">
              <a:solidFill>
                <a:srgbClr val="222222"/>
              </a:solidFill>
              <a:sym typeface="Calibri"/>
            </a:endParaRPr>
          </a:p>
          <a:p>
            <a:pPr marL="381000" lvl="0" indent="-307975" algn="l" rtl="0">
              <a:lnSpc>
                <a:spcPct val="110000"/>
              </a:lnSpc>
              <a:spcBef>
                <a:spcPts val="0"/>
              </a:spcBef>
              <a:spcAft>
                <a:spcPts val="0"/>
              </a:spcAft>
              <a:buClr>
                <a:srgbClr val="222222"/>
              </a:buClr>
              <a:buSzPct val="100000"/>
              <a:buFont typeface="Calibri"/>
              <a:buChar char="●"/>
            </a:pPr>
            <a:r>
              <a:rPr lang="en-US" sz="2400" dirty="0">
                <a:solidFill>
                  <a:srgbClr val="222222"/>
                </a:solidFill>
                <a:sym typeface="Calibri"/>
              </a:rPr>
              <a:t>Emotions allow other people to understand us</a:t>
            </a:r>
            <a:endParaRPr sz="2400" dirty="0">
              <a:solidFill>
                <a:srgbClr val="222222"/>
              </a:solidFill>
              <a:sym typeface="Calibri"/>
            </a:endParaRPr>
          </a:p>
          <a:p>
            <a:pPr marL="381000" lvl="0" indent="-307975" algn="l" rtl="0">
              <a:lnSpc>
                <a:spcPct val="110000"/>
              </a:lnSpc>
              <a:spcBef>
                <a:spcPts val="0"/>
              </a:spcBef>
              <a:spcAft>
                <a:spcPts val="0"/>
              </a:spcAft>
              <a:buClr>
                <a:srgbClr val="222222"/>
              </a:buClr>
              <a:buSzPct val="100000"/>
              <a:buFont typeface="Calibri"/>
              <a:buChar char="●"/>
            </a:pPr>
            <a:r>
              <a:rPr lang="en-US" sz="2400" dirty="0">
                <a:solidFill>
                  <a:srgbClr val="222222"/>
                </a:solidFill>
                <a:sym typeface="Calibri"/>
              </a:rPr>
              <a:t>Emotions allow us to understand others</a:t>
            </a:r>
            <a:endParaRPr sz="1050" dirty="0">
              <a:solidFill>
                <a:srgbClr val="222222"/>
              </a:solidFill>
              <a:highlight>
                <a:srgbClr val="FFFFFF"/>
              </a:highlight>
              <a:latin typeface="Calibri"/>
              <a:ea typeface="Calibri"/>
              <a:cs typeface="Calibri"/>
              <a:sym typeface="Calibri"/>
            </a:endParaRPr>
          </a:p>
        </p:txBody>
      </p:sp>
      <p:sp>
        <p:nvSpPr>
          <p:cNvPr id="270" name="Google Shape;270;p39">
            <a:extLst>
              <a:ext uri="{C183D7F6-B498-43B3-948B-1728B52AA6E4}">
                <adec:decorative xmlns:adec="http://schemas.microsoft.com/office/drawing/2017/decorative" val="1"/>
              </a:ext>
            </a:extLst>
          </p:cNvPr>
          <p:cNvSpPr/>
          <p:nvPr/>
        </p:nvSpPr>
        <p:spPr>
          <a:xfrm rot="5400000">
            <a:off x="-3084960" y="3078751"/>
            <a:ext cx="6858000" cy="70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1"/>
              </a:solidFill>
              <a:latin typeface="Calibri"/>
              <a:ea typeface="Calibri"/>
              <a:cs typeface="Calibri"/>
              <a:sym typeface="Calibri"/>
            </a:endParaRPr>
          </a:p>
        </p:txBody>
      </p:sp>
      <p:sp>
        <p:nvSpPr>
          <p:cNvPr id="272" name="Google Shape;272;p39"/>
          <p:cNvSpPr txBox="1"/>
          <p:nvPr/>
        </p:nvSpPr>
        <p:spPr>
          <a:xfrm>
            <a:off x="6570300" y="2505218"/>
            <a:ext cx="25737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u="sng" dirty="0">
                <a:solidFill>
                  <a:schemeClr val="hlink"/>
                </a:solidFill>
                <a:latin typeface="Calibri"/>
                <a:ea typeface="Calibri"/>
                <a:cs typeface="Calibri"/>
                <a:sym typeface="Calibri"/>
                <a:hlinkClick r:id="rId3"/>
              </a:rPr>
              <a:t>What if</a:t>
            </a:r>
            <a:endParaRPr sz="4800" dirty="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2" name="Title 1">
            <a:extLst>
              <a:ext uri="{FF2B5EF4-FFF2-40B4-BE49-F238E27FC236}">
                <a16:creationId xmlns:a16="http://schemas.microsoft.com/office/drawing/2014/main" id="{1DCD2B9F-CFE6-46E6-9F75-30554700DE60}"/>
              </a:ext>
            </a:extLst>
          </p:cNvPr>
          <p:cNvSpPr>
            <a:spLocks noGrp="1"/>
          </p:cNvSpPr>
          <p:nvPr>
            <p:ph type="title"/>
          </p:nvPr>
        </p:nvSpPr>
        <p:spPr>
          <a:xfrm>
            <a:off x="1772997" y="152400"/>
            <a:ext cx="6742200" cy="914400"/>
          </a:xfrm>
        </p:spPr>
        <p:txBody>
          <a:bodyPr>
            <a:normAutofit/>
          </a:bodyPr>
          <a:lstStyle/>
          <a:p>
            <a:r>
              <a:rPr lang="en-US" b="1" dirty="0"/>
              <a:t>Our Session Objectives</a:t>
            </a:r>
            <a:endParaRPr lang="en-US" dirty="0"/>
          </a:p>
        </p:txBody>
      </p:sp>
      <p:sp>
        <p:nvSpPr>
          <p:cNvPr id="3" name="Text Placeholder 2">
            <a:extLst>
              <a:ext uri="{FF2B5EF4-FFF2-40B4-BE49-F238E27FC236}">
                <a16:creationId xmlns:a16="http://schemas.microsoft.com/office/drawing/2014/main" id="{9537299E-A5BC-46D8-91FF-BE753D3134AE}"/>
              </a:ext>
            </a:extLst>
          </p:cNvPr>
          <p:cNvSpPr>
            <a:spLocks noGrp="1"/>
          </p:cNvSpPr>
          <p:nvPr>
            <p:ph type="body" idx="1"/>
          </p:nvPr>
        </p:nvSpPr>
        <p:spPr>
          <a:xfrm>
            <a:off x="628650" y="1825625"/>
            <a:ext cx="7886700" cy="4500019"/>
          </a:xfrm>
        </p:spPr>
        <p:txBody>
          <a:bodyPr>
            <a:normAutofit/>
          </a:bodyPr>
          <a:lstStyle/>
          <a:p>
            <a:pPr lvl="0" indent="-381000">
              <a:spcBef>
                <a:spcPts val="0"/>
              </a:spcBef>
              <a:spcAft>
                <a:spcPts val="1800"/>
              </a:spcAft>
              <a:buSzPts val="2400"/>
              <a:buFont typeface="Calibri"/>
              <a:buChar char="★"/>
            </a:pPr>
            <a:r>
              <a:rPr lang="en-US" sz="2800" dirty="0">
                <a:solidFill>
                  <a:schemeClr val="dk2"/>
                </a:solidFill>
              </a:rPr>
              <a:t>Learn how team operating procedures set the foundation for developing your Team’s Emotional Intelligence (EI)</a:t>
            </a:r>
          </a:p>
          <a:p>
            <a:pPr lvl="0" indent="-381000">
              <a:spcBef>
                <a:spcPts val="0"/>
              </a:spcBef>
              <a:spcAft>
                <a:spcPts val="1800"/>
              </a:spcAft>
              <a:buSzPts val="2400"/>
              <a:buFont typeface="Calibri"/>
              <a:buChar char="★"/>
            </a:pPr>
            <a:r>
              <a:rPr lang="en-US" sz="2800" dirty="0">
                <a:solidFill>
                  <a:schemeClr val="dk2"/>
                </a:solidFill>
              </a:rPr>
              <a:t>Review the history of EI</a:t>
            </a:r>
          </a:p>
          <a:p>
            <a:pPr lvl="0" indent="-381000">
              <a:spcBef>
                <a:spcPts val="0"/>
              </a:spcBef>
              <a:spcAft>
                <a:spcPts val="1800"/>
              </a:spcAft>
              <a:buSzPts val="2400"/>
              <a:buFont typeface="Calibri"/>
              <a:buChar char="★"/>
            </a:pPr>
            <a:r>
              <a:rPr lang="en-US" sz="2800" dirty="0">
                <a:solidFill>
                  <a:schemeClr val="dk2"/>
                </a:solidFill>
              </a:rPr>
              <a:t>Explore ways to grow your EI </a:t>
            </a:r>
          </a:p>
          <a:p>
            <a:pPr lvl="0" indent="-381000">
              <a:spcBef>
                <a:spcPts val="0"/>
              </a:spcBef>
              <a:spcAft>
                <a:spcPts val="1800"/>
              </a:spcAft>
              <a:buClr>
                <a:schemeClr val="dk2"/>
              </a:buClr>
              <a:buSzPts val="2400"/>
              <a:buFont typeface="Calibri"/>
              <a:buChar char="★"/>
            </a:pPr>
            <a:r>
              <a:rPr lang="en-US" sz="2800" dirty="0">
                <a:solidFill>
                  <a:schemeClr val="dk2"/>
                </a:solidFill>
              </a:rPr>
              <a:t>Explore ways to grow your school-based teams’ EI</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0"/>
          <p:cNvSpPr txBox="1">
            <a:spLocks noGrp="1"/>
          </p:cNvSpPr>
          <p:nvPr>
            <p:ph type="title"/>
          </p:nvPr>
        </p:nvSpPr>
        <p:spPr>
          <a:xfrm>
            <a:off x="0" y="0"/>
            <a:ext cx="9144000" cy="1200600"/>
          </a:xfrm>
          <a:prstGeom prst="rect">
            <a:avLst/>
          </a:prstGeom>
          <a:solidFill>
            <a:schemeClr val="dk1"/>
          </a:solidFill>
        </p:spPr>
        <p:txBody>
          <a:bodyPr spcFirstLastPara="1" wrap="square" lIns="91425" tIns="45700" rIns="91425" bIns="45700" anchor="ctr" anchorCtr="0">
            <a:normAutofit/>
          </a:bodyPr>
          <a:lstStyle/>
          <a:p>
            <a:pPr marL="0" lvl="0" indent="0" algn="l" rtl="0">
              <a:spcBef>
                <a:spcPts val="0"/>
              </a:spcBef>
              <a:spcAft>
                <a:spcPts val="0"/>
              </a:spcAft>
              <a:buNone/>
            </a:pPr>
            <a:r>
              <a:rPr lang="en-US" dirty="0"/>
              <a:t>      </a:t>
            </a:r>
            <a:r>
              <a:rPr lang="en-US" sz="4800" b="1" dirty="0"/>
              <a:t> </a:t>
            </a:r>
            <a:r>
              <a:rPr lang="en-US" sz="4800" b="1" dirty="0">
                <a:solidFill>
                  <a:schemeClr val="lt1"/>
                </a:solidFill>
              </a:rPr>
              <a:t>Mindful Daily “Bookending”</a:t>
            </a:r>
            <a:r>
              <a:rPr lang="en-US" b="1" dirty="0">
                <a:solidFill>
                  <a:schemeClr val="lt1"/>
                </a:solidFill>
              </a:rPr>
              <a:t> </a:t>
            </a:r>
            <a:endParaRPr b="1" dirty="0">
              <a:solidFill>
                <a:schemeClr val="lt1"/>
              </a:solidFill>
            </a:endParaRPr>
          </a:p>
        </p:txBody>
      </p:sp>
      <p:sp>
        <p:nvSpPr>
          <p:cNvPr id="279" name="Google Shape;279;p40"/>
          <p:cNvSpPr txBox="1">
            <a:spLocks noGrp="1"/>
          </p:cNvSpPr>
          <p:nvPr>
            <p:ph type="body" idx="1"/>
          </p:nvPr>
        </p:nvSpPr>
        <p:spPr>
          <a:xfrm>
            <a:off x="311700" y="1536624"/>
            <a:ext cx="3999900" cy="48276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sz="3600" b="1" u="sng" dirty="0"/>
              <a:t>Morning</a:t>
            </a:r>
            <a:r>
              <a:rPr lang="en-US" sz="3600" dirty="0"/>
              <a:t> </a:t>
            </a:r>
            <a:endParaRPr sz="3600" dirty="0"/>
          </a:p>
          <a:p>
            <a:pPr marL="0" lvl="0" indent="0" algn="l" rtl="0">
              <a:spcBef>
                <a:spcPts val="1000"/>
              </a:spcBef>
              <a:spcAft>
                <a:spcPts val="0"/>
              </a:spcAft>
              <a:buNone/>
            </a:pPr>
            <a:r>
              <a:rPr lang="en-US" sz="3000" dirty="0"/>
              <a:t>Set an intention for the day (one word or phrase)</a:t>
            </a:r>
            <a:endParaRPr sz="3000" dirty="0"/>
          </a:p>
          <a:p>
            <a:pPr marL="457200" lvl="0" indent="-381000" algn="l" rtl="0">
              <a:spcBef>
                <a:spcPts val="1000"/>
              </a:spcBef>
              <a:spcAft>
                <a:spcPts val="0"/>
              </a:spcAft>
              <a:buSzPts val="2400"/>
              <a:buChar char="•"/>
            </a:pPr>
            <a:r>
              <a:rPr lang="en-US" sz="2400" dirty="0"/>
              <a:t>Flexible</a:t>
            </a:r>
            <a:endParaRPr sz="2400" dirty="0"/>
          </a:p>
          <a:p>
            <a:pPr marL="457200" lvl="0" indent="-381000" algn="l" rtl="0">
              <a:spcBef>
                <a:spcPts val="0"/>
              </a:spcBef>
              <a:spcAft>
                <a:spcPts val="0"/>
              </a:spcAft>
              <a:buSzPts val="2400"/>
              <a:buChar char="•"/>
            </a:pPr>
            <a:r>
              <a:rPr lang="en-US" sz="2400" dirty="0"/>
              <a:t>Strong</a:t>
            </a:r>
            <a:endParaRPr sz="2400" dirty="0"/>
          </a:p>
          <a:p>
            <a:pPr marL="457200" lvl="0" indent="-381000" algn="l" rtl="0">
              <a:spcBef>
                <a:spcPts val="0"/>
              </a:spcBef>
              <a:spcAft>
                <a:spcPts val="0"/>
              </a:spcAft>
              <a:buSzPts val="2400"/>
              <a:buChar char="•"/>
            </a:pPr>
            <a:r>
              <a:rPr lang="en-US" sz="2400" dirty="0"/>
              <a:t>Curious</a:t>
            </a:r>
            <a:endParaRPr sz="2400" dirty="0"/>
          </a:p>
          <a:p>
            <a:pPr marL="457200" lvl="0" indent="-381000" algn="l" rtl="0">
              <a:spcBef>
                <a:spcPts val="0"/>
              </a:spcBef>
              <a:spcAft>
                <a:spcPts val="0"/>
              </a:spcAft>
              <a:buSzPts val="2400"/>
              <a:buChar char="•"/>
            </a:pPr>
            <a:r>
              <a:rPr lang="en-US" sz="2400" dirty="0"/>
              <a:t>Peaceful</a:t>
            </a:r>
            <a:endParaRPr sz="2400" dirty="0"/>
          </a:p>
          <a:p>
            <a:pPr marL="457200" lvl="0" indent="-381000" algn="l" rtl="0">
              <a:spcBef>
                <a:spcPts val="0"/>
              </a:spcBef>
              <a:spcAft>
                <a:spcPts val="0"/>
              </a:spcAft>
              <a:buSzPts val="2400"/>
              <a:buChar char="•"/>
            </a:pPr>
            <a:r>
              <a:rPr lang="en-US" sz="2400" dirty="0"/>
              <a:t>Rooted</a:t>
            </a:r>
            <a:endParaRPr sz="2400" dirty="0"/>
          </a:p>
          <a:p>
            <a:pPr marL="457200" lvl="0" indent="-381000" algn="l" rtl="0">
              <a:spcBef>
                <a:spcPts val="0"/>
              </a:spcBef>
              <a:spcAft>
                <a:spcPts val="0"/>
              </a:spcAft>
              <a:buSzPts val="2400"/>
              <a:buChar char="•"/>
            </a:pPr>
            <a:r>
              <a:rPr lang="en-US" sz="2400" dirty="0"/>
              <a:t>Open-minded</a:t>
            </a:r>
            <a:endParaRPr sz="2400" dirty="0"/>
          </a:p>
          <a:p>
            <a:pPr marL="457200" lvl="0" indent="-381000" algn="l" rtl="0">
              <a:spcBef>
                <a:spcPts val="0"/>
              </a:spcBef>
              <a:spcAft>
                <a:spcPts val="0"/>
              </a:spcAft>
              <a:buSzPts val="2400"/>
              <a:buChar char="•"/>
            </a:pPr>
            <a:r>
              <a:rPr lang="en-US" sz="2400" dirty="0"/>
              <a:t>Grounded</a:t>
            </a:r>
            <a:endParaRPr sz="2400" dirty="0"/>
          </a:p>
        </p:txBody>
      </p:sp>
      <p:sp>
        <p:nvSpPr>
          <p:cNvPr id="280" name="Google Shape;280;p40"/>
          <p:cNvSpPr txBox="1">
            <a:spLocks noGrp="1"/>
          </p:cNvSpPr>
          <p:nvPr>
            <p:ph type="body" idx="2"/>
          </p:nvPr>
        </p:nvSpPr>
        <p:spPr>
          <a:xfrm>
            <a:off x="6062875" y="1604450"/>
            <a:ext cx="2769600" cy="48276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sz="3600" b="1" u="sng" dirty="0"/>
              <a:t>Evening</a:t>
            </a:r>
            <a:endParaRPr sz="3600" b="1" u="sng" dirty="0"/>
          </a:p>
          <a:p>
            <a:pPr marL="0" lvl="0" indent="0" algn="l" rtl="0">
              <a:spcBef>
                <a:spcPts val="1000"/>
              </a:spcBef>
              <a:spcAft>
                <a:spcPts val="0"/>
              </a:spcAft>
              <a:buNone/>
            </a:pPr>
            <a:r>
              <a:rPr lang="en-US" sz="3000" dirty="0"/>
              <a:t>Check-in about the day</a:t>
            </a:r>
            <a:endParaRPr sz="3000" dirty="0"/>
          </a:p>
          <a:p>
            <a:pPr marL="457200" lvl="0" indent="-381000" algn="l" rtl="0">
              <a:spcBef>
                <a:spcPts val="1000"/>
              </a:spcBef>
              <a:spcAft>
                <a:spcPts val="0"/>
              </a:spcAft>
              <a:buSzPts val="2400"/>
              <a:buChar char="•"/>
            </a:pPr>
            <a:r>
              <a:rPr lang="en-US" sz="2400" dirty="0"/>
              <a:t>What went well?</a:t>
            </a:r>
            <a:endParaRPr sz="2400" dirty="0"/>
          </a:p>
          <a:p>
            <a:pPr marL="457200" lvl="0" indent="-381000" algn="l" rtl="0">
              <a:spcBef>
                <a:spcPts val="0"/>
              </a:spcBef>
              <a:spcAft>
                <a:spcPts val="0"/>
              </a:spcAft>
              <a:buSzPts val="2400"/>
              <a:buChar char="•"/>
            </a:pPr>
            <a:r>
              <a:rPr lang="en-US" sz="2400" dirty="0"/>
              <a:t>What didn’t go well?</a:t>
            </a:r>
            <a:endParaRPr sz="2400" dirty="0"/>
          </a:p>
          <a:p>
            <a:pPr marL="457200" lvl="0" indent="-381000" algn="l" rtl="0">
              <a:spcBef>
                <a:spcPts val="0"/>
              </a:spcBef>
              <a:spcAft>
                <a:spcPts val="0"/>
              </a:spcAft>
              <a:buSzPts val="2400"/>
              <a:buChar char="•"/>
            </a:pPr>
            <a:r>
              <a:rPr lang="en-US" sz="2400" dirty="0"/>
              <a:t>What did I learn &amp; how will I be smarter tomorrow?</a:t>
            </a:r>
            <a:endParaRPr sz="2400" dirty="0"/>
          </a:p>
          <a:p>
            <a:pPr marL="457200" lvl="0" indent="-381000" algn="l" rtl="0">
              <a:spcBef>
                <a:spcPts val="0"/>
              </a:spcBef>
              <a:spcAft>
                <a:spcPts val="0"/>
              </a:spcAft>
              <a:buSzPts val="2400"/>
              <a:buChar char="•"/>
            </a:pPr>
            <a:r>
              <a:rPr lang="en-US" sz="2400" dirty="0"/>
              <a:t>Who Am I grateful for?</a:t>
            </a:r>
            <a:endParaRPr sz="2400" dirty="0"/>
          </a:p>
        </p:txBody>
      </p:sp>
      <p:pic>
        <p:nvPicPr>
          <p:cNvPr id="281" name="Google Shape;281;p40" descr="books on a bookshelf with decorative bookends"/>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697775" y="3365100"/>
            <a:ext cx="3308299" cy="3137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 name="Title 1">
            <a:extLst>
              <a:ext uri="{FF2B5EF4-FFF2-40B4-BE49-F238E27FC236}">
                <a16:creationId xmlns:a16="http://schemas.microsoft.com/office/drawing/2014/main" id="{BB144E71-8258-40E1-9D85-08689B5A99D3}"/>
              </a:ext>
            </a:extLst>
          </p:cNvPr>
          <p:cNvSpPr>
            <a:spLocks noGrp="1"/>
          </p:cNvSpPr>
          <p:nvPr>
            <p:ph type="title"/>
          </p:nvPr>
        </p:nvSpPr>
        <p:spPr>
          <a:xfrm>
            <a:off x="628650" y="-1"/>
            <a:ext cx="7886700" cy="667351"/>
          </a:xfrm>
        </p:spPr>
        <p:txBody>
          <a:bodyPr>
            <a:normAutofit/>
          </a:bodyPr>
          <a:lstStyle/>
          <a:p>
            <a:pPr marL="69850" indent="0"/>
            <a:r>
              <a:rPr lang="en-US" sz="2000" dirty="0">
                <a:solidFill>
                  <a:schemeClr val="bg1"/>
                </a:solidFill>
              </a:rPr>
              <a:t>Cycle of Emotions Activity and Reflection Questions</a:t>
            </a:r>
          </a:p>
        </p:txBody>
      </p:sp>
      <p:pic>
        <p:nvPicPr>
          <p:cNvPr id="287" name="Google Shape;287;p41" descr="Titled Time to Think, there is a finger pushing a button that activates a series of gears that are in the shape of a human brain."/>
          <p:cNvPicPr preferRelativeResize="0"/>
          <p:nvPr/>
        </p:nvPicPr>
        <p:blipFill>
          <a:blip r:embed="rId3">
            <a:alphaModFix/>
          </a:blip>
          <a:stretch>
            <a:fillRect/>
          </a:stretch>
        </p:blipFill>
        <p:spPr>
          <a:xfrm>
            <a:off x="521208" y="539496"/>
            <a:ext cx="8101584" cy="5779008"/>
          </a:xfrm>
          <a:prstGeom prst="rect">
            <a:avLst/>
          </a:prstGeom>
          <a:noFill/>
          <a:ln>
            <a:noFill/>
          </a:ln>
          <a:effectLst>
            <a:outerShdw blurRad="57150" dist="19050" dir="5400000" algn="bl" rotWithShape="0">
              <a:srgbClr val="000000">
                <a:alpha val="50000"/>
              </a:srgbClr>
            </a:outerShdw>
          </a:effectLst>
        </p:spPr>
      </p:pic>
      <p:sp>
        <p:nvSpPr>
          <p:cNvPr id="3" name="Text Placeholder 2">
            <a:extLst>
              <a:ext uri="{FF2B5EF4-FFF2-40B4-BE49-F238E27FC236}">
                <a16:creationId xmlns:a16="http://schemas.microsoft.com/office/drawing/2014/main" id="{4F923E40-CD32-43AF-87B1-D7BCBFF02489}"/>
              </a:ext>
            </a:extLst>
          </p:cNvPr>
          <p:cNvSpPr>
            <a:spLocks noGrp="1"/>
          </p:cNvSpPr>
          <p:nvPr>
            <p:ph type="body" idx="1"/>
          </p:nvPr>
        </p:nvSpPr>
        <p:spPr>
          <a:xfrm>
            <a:off x="787313" y="5015775"/>
            <a:ext cx="4206397" cy="822960"/>
          </a:xfrm>
        </p:spPr>
        <p:txBody>
          <a:bodyPr>
            <a:normAutofit/>
          </a:bodyPr>
          <a:lstStyle/>
          <a:p>
            <a:pPr marL="69850" indent="0">
              <a:buNone/>
            </a:pPr>
            <a:r>
              <a:rPr lang="en-US" sz="1800" u="sng" dirty="0">
                <a:solidFill>
                  <a:schemeClr val="lt1"/>
                </a:solidFill>
                <a:hlinkClick r:id="rId4">
                  <a:extLst>
                    <a:ext uri="{A12FA001-AC4F-418D-AE19-62706E023703}">
                      <ahyp:hlinkClr xmlns:ahyp="http://schemas.microsoft.com/office/drawing/2018/hyperlinkcolor" val="tx"/>
                    </a:ext>
                  </a:extLst>
                </a:hlinkClick>
              </a:rPr>
              <a:t>Cycle of Emotions Activity</a:t>
            </a:r>
            <a:r>
              <a:rPr lang="en-US" sz="1800" dirty="0">
                <a:solidFill>
                  <a:schemeClr val="lt1"/>
                </a:solidFill>
              </a:rPr>
              <a:t> </a:t>
            </a:r>
            <a:br>
              <a:rPr lang="en-US" sz="1800" dirty="0">
                <a:solidFill>
                  <a:schemeClr val="lt1"/>
                </a:solidFill>
              </a:rPr>
            </a:br>
            <a:r>
              <a:rPr lang="en-US" sz="1800" dirty="0">
                <a:solidFill>
                  <a:schemeClr val="lt1"/>
                </a:solidFill>
              </a:rPr>
              <a:t>and </a:t>
            </a:r>
            <a:r>
              <a:rPr lang="en-US" sz="1800" u="sng" dirty="0">
                <a:solidFill>
                  <a:schemeClr val="lt1"/>
                </a:solidFill>
                <a:hlinkClick r:id="rId5">
                  <a:extLst>
                    <a:ext uri="{A12FA001-AC4F-418D-AE19-62706E023703}">
                      <ahyp:hlinkClr xmlns:ahyp="http://schemas.microsoft.com/office/drawing/2018/hyperlinkcolor" val="tx"/>
                    </a:ext>
                  </a:extLst>
                </a:hlinkClick>
              </a:rPr>
              <a:t>Reflection Questions</a:t>
            </a:r>
            <a:endParaRPr lang="en-US" sz="1800" dirty="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2"/>
          <p:cNvSpPr txBox="1">
            <a:spLocks noGrp="1"/>
          </p:cNvSpPr>
          <p:nvPr>
            <p:ph type="title"/>
          </p:nvPr>
        </p:nvSpPr>
        <p:spPr>
          <a:xfrm>
            <a:off x="1772997" y="152400"/>
            <a:ext cx="6742200" cy="9144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b="1" dirty="0"/>
              <a:t>Getting Curious…</a:t>
            </a:r>
            <a:endParaRPr b="1" dirty="0"/>
          </a:p>
        </p:txBody>
      </p:sp>
      <p:sp>
        <p:nvSpPr>
          <p:cNvPr id="296" name="Google Shape;296;p42"/>
          <p:cNvSpPr txBox="1">
            <a:spLocks noGrp="1"/>
          </p:cNvSpPr>
          <p:nvPr>
            <p:ph type="body" idx="1"/>
          </p:nvPr>
        </p:nvSpPr>
        <p:spPr>
          <a:xfrm>
            <a:off x="628650" y="1825625"/>
            <a:ext cx="35901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1000"/>
              </a:spcAft>
              <a:buNone/>
            </a:pPr>
            <a:r>
              <a:rPr lang="en-US" sz="4800" dirty="0"/>
              <a:t>Where in the Emotion Cycle can you most easily intervene?</a:t>
            </a:r>
            <a:endParaRPr sz="4800" dirty="0"/>
          </a:p>
        </p:txBody>
      </p:sp>
      <p:pic>
        <p:nvPicPr>
          <p:cNvPr id="297" name="Google Shape;297;p42" descr="yellow question mark symbol"/>
          <p:cNvPicPr preferRelativeResize="0"/>
          <p:nvPr/>
        </p:nvPicPr>
        <p:blipFill>
          <a:blip r:embed="rId3">
            <a:alphaModFix/>
          </a:blip>
          <a:stretch>
            <a:fillRect/>
          </a:stretch>
        </p:blipFill>
        <p:spPr>
          <a:xfrm>
            <a:off x="4931550" y="1769525"/>
            <a:ext cx="3918850" cy="4463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3"/>
          <p:cNvSpPr txBox="1">
            <a:spLocks noGrp="1"/>
          </p:cNvSpPr>
          <p:nvPr>
            <p:ph type="title"/>
          </p:nvPr>
        </p:nvSpPr>
        <p:spPr>
          <a:xfrm>
            <a:off x="1772997" y="152400"/>
            <a:ext cx="6742200" cy="9144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b="1" dirty="0"/>
              <a:t>Cycles of Emotions</a:t>
            </a:r>
            <a:endParaRPr b="1" dirty="0"/>
          </a:p>
        </p:txBody>
      </p:sp>
      <p:pic>
        <p:nvPicPr>
          <p:cNvPr id="305" name="Google Shape;305;p43" descr="The Cycle of Emotions showing the six steps in order from prompting event to interpretation to physical response to urge to act to action to after effects."/>
          <p:cNvPicPr preferRelativeResize="0"/>
          <p:nvPr/>
        </p:nvPicPr>
        <p:blipFill>
          <a:blip r:embed="rId3">
            <a:alphaModFix/>
          </a:blip>
          <a:stretch>
            <a:fillRect/>
          </a:stretch>
        </p:blipFill>
        <p:spPr>
          <a:xfrm>
            <a:off x="0" y="1429475"/>
            <a:ext cx="8987025" cy="5428526"/>
          </a:xfrm>
          <a:prstGeom prst="rect">
            <a:avLst/>
          </a:prstGeom>
          <a:noFill/>
          <a:ln>
            <a:noFill/>
          </a:ln>
        </p:spPr>
      </p:pic>
      <p:sp>
        <p:nvSpPr>
          <p:cNvPr id="306" name="Google Shape;306;p43" descr="red arrow pointing to the second step, interpretation, in the cycle of emotions."/>
          <p:cNvSpPr/>
          <p:nvPr/>
        </p:nvSpPr>
        <p:spPr>
          <a:xfrm rot="826210">
            <a:off x="7089401" y="4308736"/>
            <a:ext cx="1598133" cy="799066"/>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4"/>
          <p:cNvSpPr txBox="1">
            <a:spLocks noGrp="1"/>
          </p:cNvSpPr>
          <p:nvPr>
            <p:ph type="title"/>
          </p:nvPr>
        </p:nvSpPr>
        <p:spPr>
          <a:xfrm>
            <a:off x="1772997" y="152400"/>
            <a:ext cx="6742200" cy="9144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dirty="0"/>
              <a:t>Interpretation Stage</a:t>
            </a:r>
            <a:endParaRPr dirty="0"/>
          </a:p>
        </p:txBody>
      </p:sp>
      <p:sp>
        <p:nvSpPr>
          <p:cNvPr id="313" name="Google Shape;313;p44"/>
          <p:cNvSpPr txBox="1">
            <a:spLocks noGrp="1"/>
          </p:cNvSpPr>
          <p:nvPr>
            <p:ph type="body" idx="1"/>
          </p:nvPr>
        </p:nvSpPr>
        <p:spPr>
          <a:xfrm>
            <a:off x="186400" y="1471675"/>
            <a:ext cx="8682900" cy="51804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sz="3200" b="1" dirty="0"/>
              <a:t>Recognizing Cognitive Distortions</a:t>
            </a:r>
            <a:endParaRPr sz="3200" b="1" dirty="0"/>
          </a:p>
          <a:p>
            <a:pPr marL="457200" lvl="0" indent="-412750" algn="l" rtl="0">
              <a:spcBef>
                <a:spcPts val="1000"/>
              </a:spcBef>
              <a:spcAft>
                <a:spcPts val="0"/>
              </a:spcAft>
              <a:buSzPts val="2900"/>
              <a:buChar char="•"/>
            </a:pPr>
            <a:r>
              <a:rPr lang="en-US" sz="2900" dirty="0"/>
              <a:t>All or Nothing Thinking</a:t>
            </a:r>
            <a:endParaRPr sz="2900" dirty="0"/>
          </a:p>
          <a:p>
            <a:pPr marL="457200" lvl="0" indent="-412750" algn="l" rtl="0">
              <a:spcBef>
                <a:spcPts val="0"/>
              </a:spcBef>
              <a:spcAft>
                <a:spcPts val="0"/>
              </a:spcAft>
              <a:buSzPts val="2900"/>
              <a:buChar char="•"/>
            </a:pPr>
            <a:r>
              <a:rPr lang="en-US" sz="2900" dirty="0"/>
              <a:t>Overgeneralizing</a:t>
            </a:r>
            <a:endParaRPr sz="2900" dirty="0"/>
          </a:p>
          <a:p>
            <a:pPr marL="457200" lvl="0" indent="-412750" algn="l" rtl="0">
              <a:spcBef>
                <a:spcPts val="0"/>
              </a:spcBef>
              <a:spcAft>
                <a:spcPts val="0"/>
              </a:spcAft>
              <a:buSzPts val="2900"/>
              <a:buChar char="•"/>
            </a:pPr>
            <a:r>
              <a:rPr lang="en-US" sz="2900" dirty="0"/>
              <a:t>Catastrophizing</a:t>
            </a:r>
            <a:endParaRPr sz="2900" dirty="0"/>
          </a:p>
          <a:p>
            <a:pPr marL="457200" lvl="0" indent="-412750" algn="l" rtl="0">
              <a:spcBef>
                <a:spcPts val="0"/>
              </a:spcBef>
              <a:spcAft>
                <a:spcPts val="0"/>
              </a:spcAft>
              <a:buSzPts val="2900"/>
              <a:buChar char="•"/>
            </a:pPr>
            <a:r>
              <a:rPr lang="en-US" sz="2900" dirty="0"/>
              <a:t>Magical Thinking</a:t>
            </a:r>
            <a:endParaRPr sz="2900" dirty="0"/>
          </a:p>
          <a:p>
            <a:pPr marL="457200" lvl="0" indent="-412750" algn="l" rtl="0">
              <a:spcBef>
                <a:spcPts val="0"/>
              </a:spcBef>
              <a:spcAft>
                <a:spcPts val="0"/>
              </a:spcAft>
              <a:buSzPts val="2900"/>
              <a:buChar char="•"/>
            </a:pPr>
            <a:r>
              <a:rPr lang="en-US" sz="2900" dirty="0"/>
              <a:t>Personalizing</a:t>
            </a:r>
            <a:endParaRPr sz="2900" dirty="0"/>
          </a:p>
          <a:p>
            <a:pPr marL="457200" lvl="0" indent="-412750" algn="l" rtl="0">
              <a:spcBef>
                <a:spcPts val="0"/>
              </a:spcBef>
              <a:spcAft>
                <a:spcPts val="0"/>
              </a:spcAft>
              <a:buSzPts val="2900"/>
              <a:buChar char="•"/>
            </a:pPr>
            <a:r>
              <a:rPr lang="en-US" sz="2900" dirty="0"/>
              <a:t>Jumping to Conclusions (Mind Reading or Fortune Telling)</a:t>
            </a:r>
            <a:endParaRPr sz="2900" dirty="0"/>
          </a:p>
          <a:p>
            <a:pPr marL="457200" lvl="0" indent="-412750" algn="l" rtl="0">
              <a:spcBef>
                <a:spcPts val="0"/>
              </a:spcBef>
              <a:spcAft>
                <a:spcPts val="0"/>
              </a:spcAft>
              <a:buSzPts val="2900"/>
              <a:buChar char="•"/>
            </a:pPr>
            <a:r>
              <a:rPr lang="en-US" sz="2900" dirty="0"/>
              <a:t>Disqualifying the Positive</a:t>
            </a:r>
            <a:endParaRPr sz="2900" dirty="0"/>
          </a:p>
          <a:p>
            <a:pPr marL="457200" lvl="0" indent="-412750" algn="l" rtl="0">
              <a:spcBef>
                <a:spcPts val="0"/>
              </a:spcBef>
              <a:spcAft>
                <a:spcPts val="0"/>
              </a:spcAft>
              <a:buSzPts val="2900"/>
              <a:buChar char="•"/>
            </a:pPr>
            <a:r>
              <a:rPr lang="en-US" sz="2900" dirty="0"/>
              <a:t>Magnifying or Minimizing</a:t>
            </a:r>
            <a:endParaRPr sz="2900" dirty="0"/>
          </a:p>
          <a:p>
            <a:pPr marL="457200" lvl="0" indent="-412750" algn="l" rtl="0">
              <a:spcBef>
                <a:spcPts val="0"/>
              </a:spcBef>
              <a:spcAft>
                <a:spcPts val="0"/>
              </a:spcAft>
              <a:buSzPts val="2900"/>
              <a:buChar char="•"/>
            </a:pPr>
            <a:r>
              <a:rPr lang="en-US" sz="2900" dirty="0"/>
              <a:t>“Should” Statements                       </a:t>
            </a:r>
            <a:r>
              <a:rPr lang="en-US" sz="2900" u="sng" dirty="0">
                <a:solidFill>
                  <a:schemeClr val="hlink"/>
                </a:solidFill>
                <a:hlinkClick r:id="rId3"/>
              </a:rPr>
              <a:t>therapistaid.com</a:t>
            </a:r>
            <a:endParaRPr sz="29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5"/>
          <p:cNvSpPr txBox="1">
            <a:spLocks noGrp="1"/>
          </p:cNvSpPr>
          <p:nvPr>
            <p:ph type="title"/>
          </p:nvPr>
        </p:nvSpPr>
        <p:spPr>
          <a:xfrm>
            <a:off x="2299225" y="152400"/>
            <a:ext cx="6659700" cy="914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SzPts val="990"/>
              <a:buNone/>
            </a:pPr>
            <a:r>
              <a:rPr lang="en-US" sz="3040" b="1" dirty="0"/>
              <a:t>Does Emotion Impact How We Behave?</a:t>
            </a:r>
            <a:endParaRPr sz="3040" b="1" dirty="0"/>
          </a:p>
        </p:txBody>
      </p:sp>
      <p:sp>
        <p:nvSpPr>
          <p:cNvPr id="320" name="Google Shape;320;p45"/>
          <p:cNvSpPr txBox="1">
            <a:spLocks noGrp="1"/>
          </p:cNvSpPr>
          <p:nvPr>
            <p:ph type="body" idx="1"/>
          </p:nvPr>
        </p:nvSpPr>
        <p:spPr>
          <a:xfrm>
            <a:off x="628650" y="1825625"/>
            <a:ext cx="7886700" cy="4351200"/>
          </a:xfrm>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n-US" sz="5000" dirty="0">
                <a:latin typeface="Economica"/>
                <a:ea typeface="Economica"/>
                <a:cs typeface="Economica"/>
                <a:sym typeface="Economica"/>
              </a:rPr>
              <a:t>culture = behavior</a:t>
            </a:r>
            <a:endParaRPr sz="5000" dirty="0">
              <a:latin typeface="Economica"/>
              <a:ea typeface="Economica"/>
              <a:cs typeface="Economica"/>
              <a:sym typeface="Economica"/>
            </a:endParaRPr>
          </a:p>
          <a:p>
            <a:pPr marL="0" lvl="0" indent="0" algn="ctr" rtl="0">
              <a:spcBef>
                <a:spcPts val="1000"/>
              </a:spcBef>
              <a:spcAft>
                <a:spcPts val="1000"/>
              </a:spcAft>
              <a:buNone/>
            </a:pPr>
            <a:r>
              <a:rPr lang="en-US" sz="5000" dirty="0">
                <a:latin typeface="Economica"/>
                <a:ea typeface="Economica"/>
                <a:cs typeface="Economica"/>
                <a:sym typeface="Economica"/>
              </a:rPr>
              <a:t>climate = feel</a:t>
            </a:r>
            <a:endParaRPr sz="5000" dirty="0">
              <a:latin typeface="Economica"/>
              <a:ea typeface="Economica"/>
              <a:cs typeface="Economica"/>
              <a:sym typeface="Economic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6"/>
          <p:cNvSpPr txBox="1">
            <a:spLocks noGrp="1"/>
          </p:cNvSpPr>
          <p:nvPr>
            <p:ph type="title"/>
          </p:nvPr>
        </p:nvSpPr>
        <p:spPr>
          <a:xfrm>
            <a:off x="1853897" y="136100"/>
            <a:ext cx="6742200" cy="914400"/>
          </a:xfrm>
          <a:prstGeom prst="rect">
            <a:avLst/>
          </a:prstGeom>
        </p:spPr>
        <p:txBody>
          <a:bodyPr spcFirstLastPara="1" wrap="square" lIns="91425" tIns="45700" rIns="91425" bIns="45700" anchor="ctr" anchorCtr="0">
            <a:normAutofit fontScale="90000"/>
          </a:bodyPr>
          <a:lstStyle/>
          <a:p>
            <a:pPr marL="0" lvl="0" indent="0" algn="r" rtl="0">
              <a:spcBef>
                <a:spcPts val="0"/>
              </a:spcBef>
              <a:spcAft>
                <a:spcPts val="0"/>
              </a:spcAft>
              <a:buNone/>
            </a:pPr>
            <a:r>
              <a:rPr lang="en-US" b="1" dirty="0"/>
              <a:t>From Here to Where We Want to Be </a:t>
            </a:r>
            <a:endParaRPr b="1" dirty="0"/>
          </a:p>
        </p:txBody>
      </p:sp>
      <p:pic>
        <p:nvPicPr>
          <p:cNvPr id="327" name="Google Shape;327;p46" descr="quote from Henry Ford that states, &quot;Coming together is the beginning; keeping together is progress; working together is success.&quot;"/>
          <p:cNvPicPr preferRelativeResize="0"/>
          <p:nvPr/>
        </p:nvPicPr>
        <p:blipFill>
          <a:blip r:embed="rId3">
            <a:alphaModFix/>
          </a:blip>
          <a:stretch>
            <a:fillRect/>
          </a:stretch>
        </p:blipFill>
        <p:spPr>
          <a:xfrm>
            <a:off x="395375" y="2401100"/>
            <a:ext cx="5101550" cy="2953525"/>
          </a:xfrm>
          <a:prstGeom prst="rect">
            <a:avLst/>
          </a:prstGeom>
          <a:noFill/>
          <a:ln>
            <a:noFill/>
          </a:ln>
          <a:effectLst>
            <a:outerShdw blurRad="57150" dist="19050" dir="5400000" algn="bl" rotWithShape="0">
              <a:srgbClr val="000000">
                <a:alpha val="50000"/>
              </a:srgbClr>
            </a:outerShdw>
          </a:effectLst>
        </p:spPr>
      </p:pic>
      <p:pic>
        <p:nvPicPr>
          <p:cNvPr id="328" name="Google Shape;328;p46" descr="Titled Time to Think, there is a finger pushing a button that activates a series of gears that are in the shape of a human brain."/>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832613" y="2578313"/>
            <a:ext cx="2915576" cy="2363175"/>
          </a:xfrm>
          <a:prstGeom prst="rect">
            <a:avLst/>
          </a:prstGeom>
          <a:noFill/>
          <a:ln>
            <a:noFill/>
          </a:ln>
          <a:effectLst>
            <a:outerShdw blurRad="57150" dist="19050" dir="5400000" algn="bl" rotWithShape="0">
              <a:srgbClr val="000000">
                <a:alpha val="50000"/>
              </a:srgbClr>
            </a:outerShdw>
          </a:effectLst>
        </p:spPr>
      </p:pic>
      <p:sp>
        <p:nvSpPr>
          <p:cNvPr id="329" name="Google Shape;329;p46"/>
          <p:cNvSpPr txBox="1"/>
          <p:nvPr/>
        </p:nvSpPr>
        <p:spPr>
          <a:xfrm>
            <a:off x="5832613" y="4392000"/>
            <a:ext cx="342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u="sng" dirty="0">
                <a:solidFill>
                  <a:schemeClr val="l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Temperature Check</a:t>
            </a:r>
            <a:endParaRPr b="1" dirty="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2" name="Title 1">
            <a:extLst>
              <a:ext uri="{FF2B5EF4-FFF2-40B4-BE49-F238E27FC236}">
                <a16:creationId xmlns:a16="http://schemas.microsoft.com/office/drawing/2014/main" id="{FEFCB403-9183-451C-AA51-A0760E41EC28}"/>
              </a:ext>
            </a:extLst>
          </p:cNvPr>
          <p:cNvSpPr>
            <a:spLocks noGrp="1"/>
          </p:cNvSpPr>
          <p:nvPr>
            <p:ph type="title"/>
          </p:nvPr>
        </p:nvSpPr>
        <p:spPr>
          <a:xfrm>
            <a:off x="628650" y="-1"/>
            <a:ext cx="7886700" cy="928726"/>
          </a:xfrm>
        </p:spPr>
        <p:txBody>
          <a:bodyPr/>
          <a:lstStyle/>
          <a:p>
            <a:r>
              <a:rPr lang="en-US" sz="2800" u="sng" dirty="0">
                <a:solidFill>
                  <a:schemeClr val="lt1"/>
                </a:solidFill>
              </a:rPr>
              <a:t>Reflection Tool</a:t>
            </a:r>
            <a:endParaRPr lang="en-US" dirty="0"/>
          </a:p>
        </p:txBody>
      </p:sp>
      <p:pic>
        <p:nvPicPr>
          <p:cNvPr id="335" name="Google Shape;335;p47" descr="Titled Time to Think, there is a finger pushing a button that activates a series of gears that are in the shape of a human brain."/>
          <p:cNvPicPr preferRelativeResize="0"/>
          <p:nvPr/>
        </p:nvPicPr>
        <p:blipFill>
          <a:blip r:embed="rId3">
            <a:alphaModFix/>
          </a:blip>
          <a:stretch>
            <a:fillRect/>
          </a:stretch>
        </p:blipFill>
        <p:spPr>
          <a:xfrm>
            <a:off x="521208" y="539496"/>
            <a:ext cx="8101584" cy="5779008"/>
          </a:xfrm>
          <a:prstGeom prst="rect">
            <a:avLst/>
          </a:prstGeom>
          <a:noFill/>
          <a:ln>
            <a:noFill/>
          </a:ln>
          <a:effectLst>
            <a:outerShdw blurRad="57150" dist="19050" dir="5400000" algn="bl" rotWithShape="0">
              <a:srgbClr val="000000">
                <a:alpha val="50000"/>
              </a:srgbClr>
            </a:outerShdw>
          </a:effectLst>
        </p:spPr>
      </p:pic>
      <p:sp>
        <p:nvSpPr>
          <p:cNvPr id="3" name="Text Placeholder 2">
            <a:extLst>
              <a:ext uri="{FF2B5EF4-FFF2-40B4-BE49-F238E27FC236}">
                <a16:creationId xmlns:a16="http://schemas.microsoft.com/office/drawing/2014/main" id="{5A85E277-1EFD-4511-875E-C29482A674DB}"/>
              </a:ext>
            </a:extLst>
          </p:cNvPr>
          <p:cNvSpPr>
            <a:spLocks noGrp="1"/>
          </p:cNvSpPr>
          <p:nvPr>
            <p:ph type="body" idx="1"/>
          </p:nvPr>
        </p:nvSpPr>
        <p:spPr>
          <a:xfrm>
            <a:off x="732064" y="5058418"/>
            <a:ext cx="3028950" cy="778279"/>
          </a:xfrm>
        </p:spPr>
        <p:txBody>
          <a:bodyPr/>
          <a:lstStyle/>
          <a:p>
            <a:pPr marL="69850" indent="0">
              <a:buNone/>
            </a:pPr>
            <a:r>
              <a:rPr lang="en-US" sz="2800" u="sng" dirty="0">
                <a:solidFill>
                  <a:schemeClr val="lt1"/>
                </a:solidFill>
                <a:hlinkClick r:id="rId4">
                  <a:extLst>
                    <a:ext uri="{A12FA001-AC4F-418D-AE19-62706E023703}">
                      <ahyp:hlinkClr xmlns:ahyp="http://schemas.microsoft.com/office/drawing/2018/hyperlinkcolor" val="tx"/>
                    </a:ext>
                  </a:extLst>
                </a:hlinkClick>
              </a:rPr>
              <a:t>Reflection Tool</a:t>
            </a:r>
            <a:endParaRPr lang="en-US" sz="2800" b="1" dirty="0">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8"/>
          <p:cNvSpPr txBox="1">
            <a:spLocks noGrp="1"/>
          </p:cNvSpPr>
          <p:nvPr>
            <p:ph type="title"/>
          </p:nvPr>
        </p:nvSpPr>
        <p:spPr>
          <a:xfrm>
            <a:off x="1772997" y="152400"/>
            <a:ext cx="6742200" cy="9144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dirty="0"/>
              <a:t>Emotionally Intelligent Teams</a:t>
            </a:r>
            <a:endParaRPr dirty="0"/>
          </a:p>
        </p:txBody>
      </p:sp>
      <p:sp>
        <p:nvSpPr>
          <p:cNvPr id="343" name="Google Shape;343;p48"/>
          <p:cNvSpPr txBox="1">
            <a:spLocks noGrp="1"/>
          </p:cNvSpPr>
          <p:nvPr>
            <p:ph type="body" idx="1"/>
          </p:nvPr>
        </p:nvSpPr>
        <p:spPr>
          <a:xfrm>
            <a:off x="392450" y="1825625"/>
            <a:ext cx="4179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200" b="1" dirty="0"/>
              <a:t>Leader Needs:</a:t>
            </a:r>
            <a:endParaRPr sz="3200" b="1" dirty="0"/>
          </a:p>
          <a:p>
            <a:pPr marL="457200" lvl="0" indent="-387350" algn="l" rtl="0">
              <a:spcBef>
                <a:spcPts val="1000"/>
              </a:spcBef>
              <a:spcAft>
                <a:spcPts val="0"/>
              </a:spcAft>
              <a:buSzPts val="2500"/>
              <a:buAutoNum type="arabicPeriod"/>
            </a:pPr>
            <a:r>
              <a:rPr lang="en-US" dirty="0"/>
              <a:t>Ability to hold SPACE for feelings</a:t>
            </a:r>
            <a:endParaRPr dirty="0"/>
          </a:p>
          <a:p>
            <a:pPr marL="457200" lvl="0" indent="-387350" algn="l" rtl="0">
              <a:spcBef>
                <a:spcPts val="0"/>
              </a:spcBef>
              <a:spcAft>
                <a:spcPts val="0"/>
              </a:spcAft>
              <a:buSzPts val="2500"/>
              <a:buAutoNum type="arabicPeriod"/>
            </a:pPr>
            <a:r>
              <a:rPr lang="en-US" dirty="0"/>
              <a:t>Ability to MANAGE them in a group</a:t>
            </a:r>
            <a:endParaRPr dirty="0"/>
          </a:p>
        </p:txBody>
      </p:sp>
      <p:sp>
        <p:nvSpPr>
          <p:cNvPr id="344" name="Google Shape;344;p48"/>
          <p:cNvSpPr txBox="1"/>
          <p:nvPr/>
        </p:nvSpPr>
        <p:spPr>
          <a:xfrm>
            <a:off x="5131225" y="1743125"/>
            <a:ext cx="3738000" cy="42687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Clr>
                <a:schemeClr val="dk2"/>
              </a:buClr>
              <a:buSzPts val="1100"/>
              <a:buFont typeface="Arial"/>
              <a:buNone/>
            </a:pPr>
            <a:r>
              <a:rPr lang="en-US" sz="3200" b="1" dirty="0">
                <a:solidFill>
                  <a:schemeClr val="dk1"/>
                </a:solidFill>
                <a:latin typeface="Calibri"/>
                <a:ea typeface="Calibri"/>
                <a:cs typeface="Calibri"/>
                <a:sym typeface="Calibri"/>
              </a:rPr>
              <a:t>Team  Needs:</a:t>
            </a:r>
            <a:endParaRPr sz="3200" b="1" dirty="0">
              <a:solidFill>
                <a:schemeClr val="dk1"/>
              </a:solidFill>
              <a:latin typeface="Calibri"/>
              <a:ea typeface="Calibri"/>
              <a:cs typeface="Calibri"/>
              <a:sym typeface="Calibri"/>
            </a:endParaRPr>
          </a:p>
          <a:p>
            <a:pPr marL="457200" lvl="0" indent="-387350" algn="l" rtl="0">
              <a:spcBef>
                <a:spcPts val="1000"/>
              </a:spcBef>
              <a:spcAft>
                <a:spcPts val="0"/>
              </a:spcAft>
              <a:buClr>
                <a:schemeClr val="dk1"/>
              </a:buClr>
              <a:buSzPts val="2500"/>
              <a:buAutoNum type="arabicPeriod"/>
            </a:pPr>
            <a:r>
              <a:rPr lang="en-US" sz="2500" dirty="0">
                <a:solidFill>
                  <a:schemeClr val="dk1"/>
                </a:solidFill>
                <a:latin typeface="Calibri"/>
                <a:ea typeface="Calibri"/>
                <a:cs typeface="Calibri"/>
                <a:sym typeface="Calibri"/>
              </a:rPr>
              <a:t>Norms &amp; Routines that support healthy behavior</a:t>
            </a:r>
            <a:endParaRPr sz="2500" dirty="0">
              <a:solidFill>
                <a:schemeClr val="dk1"/>
              </a:solidFill>
              <a:latin typeface="Calibri"/>
              <a:ea typeface="Calibri"/>
              <a:cs typeface="Calibri"/>
              <a:sym typeface="Calibri"/>
            </a:endParaRPr>
          </a:p>
          <a:p>
            <a:pPr marL="457200" lvl="0" indent="-387350" algn="l" rtl="0">
              <a:spcBef>
                <a:spcPts val="0"/>
              </a:spcBef>
              <a:spcAft>
                <a:spcPts val="0"/>
              </a:spcAft>
              <a:buClr>
                <a:schemeClr val="dk1"/>
              </a:buClr>
              <a:buSzPts val="2500"/>
              <a:buAutoNum type="arabicPeriod"/>
            </a:pPr>
            <a:r>
              <a:rPr lang="en-US" sz="2500" dirty="0">
                <a:solidFill>
                  <a:schemeClr val="dk1"/>
                </a:solidFill>
                <a:latin typeface="Calibri"/>
                <a:ea typeface="Calibri"/>
                <a:cs typeface="Calibri"/>
                <a:sym typeface="Calibri"/>
              </a:rPr>
              <a:t>A facilitator who encourages behavior to respond constructively to emotionally uncomfortable situations</a:t>
            </a:r>
            <a:endParaRPr dirty="0">
              <a:latin typeface="Calibri"/>
              <a:ea typeface="Calibri"/>
              <a:cs typeface="Calibri"/>
              <a:sym typeface="Calibri"/>
            </a:endParaRPr>
          </a:p>
        </p:txBody>
      </p:sp>
      <p:pic>
        <p:nvPicPr>
          <p:cNvPr id="345" name="Google Shape;345;p48" descr="an arm in the air balancing a bar that is holding a heart hanging from one side and a braining hanging from the othe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370025" y="4421150"/>
            <a:ext cx="3761200" cy="22013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9"/>
          <p:cNvSpPr txBox="1">
            <a:spLocks noGrp="1"/>
          </p:cNvSpPr>
          <p:nvPr>
            <p:ph type="title"/>
          </p:nvPr>
        </p:nvSpPr>
        <p:spPr>
          <a:xfrm>
            <a:off x="2264450" y="152400"/>
            <a:ext cx="6708000" cy="914400"/>
          </a:xfrm>
          <a:prstGeom prst="rect">
            <a:avLst/>
          </a:prstGeom>
        </p:spPr>
        <p:txBody>
          <a:bodyPr spcFirstLastPara="1" wrap="square" lIns="91425" tIns="45700" rIns="91425" bIns="45700" anchor="ctr" anchorCtr="0">
            <a:normAutofit fontScale="90000"/>
          </a:bodyPr>
          <a:lstStyle/>
          <a:p>
            <a:pPr marL="0" lvl="0" indent="0" algn="r" rtl="0">
              <a:spcBef>
                <a:spcPts val="0"/>
              </a:spcBef>
              <a:spcAft>
                <a:spcPts val="0"/>
              </a:spcAft>
              <a:buNone/>
            </a:pPr>
            <a:r>
              <a:rPr lang="en-US" b="1" dirty="0"/>
              <a:t>To Create Team Awareness of Feelings</a:t>
            </a:r>
            <a:endParaRPr b="1" dirty="0"/>
          </a:p>
        </p:txBody>
      </p:sp>
      <p:pic>
        <p:nvPicPr>
          <p:cNvPr id="353" name="Google Shape;353;p49" descr="three steps to creating team awareness of feelings includes Begin intentionally, Acknowledge and discuss group moods, and End intentionally."/>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400" y="2071650"/>
            <a:ext cx="8839200" cy="3838074"/>
          </a:xfrm>
          <a:prstGeom prst="rect">
            <a:avLst/>
          </a:prstGeom>
          <a:noFill/>
          <a:ln>
            <a:noFill/>
          </a:ln>
        </p:spPr>
      </p:pic>
      <p:sp>
        <p:nvSpPr>
          <p:cNvPr id="352" name="Google Shape;352;p49"/>
          <p:cNvSpPr txBox="1"/>
          <p:nvPr/>
        </p:nvSpPr>
        <p:spPr>
          <a:xfrm>
            <a:off x="1209550" y="5762800"/>
            <a:ext cx="7514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2"/>
              </a:buClr>
              <a:buSzPts val="1100"/>
              <a:buFont typeface="Arial"/>
              <a:buNone/>
            </a:pPr>
            <a:r>
              <a:rPr lang="en-US" sz="900" dirty="0">
                <a:latin typeface="Calibri"/>
                <a:ea typeface="Calibri"/>
                <a:cs typeface="Calibri"/>
                <a:sym typeface="Calibri"/>
              </a:rPr>
              <a:t>Adapted from: Exhibit 6.2 © Elena Aguilar, The Art of Coaching Teams: Building Resilient Communities that Transform Schools. Jossey-Bass, 2016.</a:t>
            </a:r>
            <a:r>
              <a:rPr lang="en-US" sz="1500" dirty="0">
                <a:latin typeface="Calibri"/>
                <a:ea typeface="Calibri"/>
                <a:cs typeface="Calibri"/>
                <a:sym typeface="Calibri"/>
              </a:rPr>
              <a:t> </a:t>
            </a:r>
            <a:endParaRPr sz="1500" dirty="0">
              <a:latin typeface="Calibri"/>
              <a:ea typeface="Calibri"/>
              <a:cs typeface="Calibri"/>
              <a:sym typeface="Calibri"/>
            </a:endParaRPr>
          </a:p>
          <a:p>
            <a:pPr marL="0" lvl="0" indent="0" algn="l" rtl="0">
              <a:spcBef>
                <a:spcPts val="0"/>
              </a:spcBef>
              <a:spcAft>
                <a:spcPts val="0"/>
              </a:spcAft>
              <a:buNone/>
            </a:pPr>
            <a:endParaRPr sz="1500" dirty="0">
              <a:latin typeface="Calibri"/>
              <a:ea typeface="Calibri"/>
              <a:cs typeface="Calibri"/>
              <a:sym typeface="Calibri"/>
            </a:endParaRPr>
          </a:p>
        </p:txBody>
      </p:sp>
      <p:sp>
        <p:nvSpPr>
          <p:cNvPr id="354" name="Google Shape;354;p49"/>
          <p:cNvSpPr txBox="1"/>
          <p:nvPr/>
        </p:nvSpPr>
        <p:spPr>
          <a:xfrm>
            <a:off x="-75" y="6229200"/>
            <a:ext cx="91440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700" u="sng" dirty="0">
                <a:solidFill>
                  <a:schemeClr val="hlink"/>
                </a:solidFill>
                <a:latin typeface="Calibri"/>
                <a:ea typeface="Calibri"/>
                <a:cs typeface="Calibri"/>
                <a:sym typeface="Calibri"/>
                <a:hlinkClick r:id="rId4"/>
              </a:rPr>
              <a:t>44 Ways to Build Your Team’s EI</a:t>
            </a:r>
            <a:endParaRPr sz="2700"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1772997" y="137410"/>
            <a:ext cx="6742200" cy="9144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b="1" dirty="0"/>
              <a:t>Resources</a:t>
            </a:r>
            <a:endParaRPr b="1" dirty="0"/>
          </a:p>
        </p:txBody>
      </p:sp>
      <p:pic>
        <p:nvPicPr>
          <p:cNvPr id="140" name="Google Shape;140;p23" descr="Book cover for The Art of Coaching Teams by Elena Aguilar">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13700" y="1613161"/>
            <a:ext cx="1969121" cy="2317950"/>
          </a:xfrm>
          <a:prstGeom prst="rect">
            <a:avLst/>
          </a:prstGeom>
          <a:noFill/>
          <a:ln>
            <a:noFill/>
          </a:ln>
        </p:spPr>
      </p:pic>
      <p:pic>
        <p:nvPicPr>
          <p:cNvPr id="141" name="Google Shape;141;p23" descr="Book cover for Onward by Elena Aguilar">
            <a:hlinkClick r:id="rId5"/>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312360" y="1613162"/>
            <a:ext cx="1808124" cy="2317949"/>
          </a:xfrm>
          <a:prstGeom prst="rect">
            <a:avLst/>
          </a:prstGeom>
          <a:noFill/>
          <a:ln>
            <a:noFill/>
          </a:ln>
        </p:spPr>
      </p:pic>
      <p:pic>
        <p:nvPicPr>
          <p:cNvPr id="144" name="Google Shape;144;p23" descr="Book cover for The Onward Workbook by Elena Aguila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5550025" y="1615257"/>
            <a:ext cx="1762125" cy="2262742"/>
          </a:xfrm>
          <a:prstGeom prst="rect">
            <a:avLst/>
          </a:prstGeom>
          <a:noFill/>
          <a:ln>
            <a:noFill/>
          </a:ln>
        </p:spPr>
      </p:pic>
      <p:pic>
        <p:nvPicPr>
          <p:cNvPr id="142" name="Google Shape;142;p23" descr="Book cover for The Five Dysfunctions of a Team by Patrick Lencioni"/>
          <p:cNvPicPr preferRelativeResize="0"/>
          <p:nvPr/>
        </p:nvPicPr>
        <p:blipFill>
          <a:blip r:embed="rId8">
            <a:alphaModFix/>
          </a:blip>
          <a:stretch>
            <a:fillRect/>
          </a:stretch>
        </p:blipFill>
        <p:spPr>
          <a:xfrm>
            <a:off x="1017200" y="4257663"/>
            <a:ext cx="1762125" cy="2600325"/>
          </a:xfrm>
          <a:prstGeom prst="rect">
            <a:avLst/>
          </a:prstGeom>
          <a:noFill/>
          <a:ln>
            <a:noFill/>
          </a:ln>
        </p:spPr>
      </p:pic>
      <p:sp>
        <p:nvSpPr>
          <p:cNvPr id="143" name="Google Shape;143;p23"/>
          <p:cNvSpPr txBox="1"/>
          <p:nvPr/>
        </p:nvSpPr>
        <p:spPr>
          <a:xfrm>
            <a:off x="3481950" y="4671600"/>
            <a:ext cx="46818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400" u="sng" dirty="0">
                <a:solidFill>
                  <a:schemeClr val="hlink"/>
                </a:solidFill>
                <a:latin typeface="Calibri"/>
                <a:ea typeface="Calibri"/>
                <a:cs typeface="Calibri"/>
                <a:sym typeface="Calibri"/>
                <a:hlinkClick r:id="rId9"/>
              </a:rPr>
              <a:t>Bright Morning</a:t>
            </a:r>
            <a:endParaRPr sz="4400" dirty="0">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0"/>
          <p:cNvSpPr txBox="1">
            <a:spLocks noGrp="1"/>
          </p:cNvSpPr>
          <p:nvPr>
            <p:ph type="title"/>
          </p:nvPr>
        </p:nvSpPr>
        <p:spPr>
          <a:xfrm>
            <a:off x="1925397" y="152400"/>
            <a:ext cx="6742200" cy="9144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b="1" dirty="0"/>
              <a:t>To Help A Team Manage Feelings</a:t>
            </a:r>
            <a:endParaRPr b="1" dirty="0"/>
          </a:p>
        </p:txBody>
      </p:sp>
      <p:pic>
        <p:nvPicPr>
          <p:cNvPr id="363" name="Google Shape;363;p50" descr="lists the steps to help a team manage feelings - invite, make, find, express, focus on, remind, focus on, and acknowledge"/>
          <p:cNvPicPr preferRelativeResize="0"/>
          <p:nvPr/>
        </p:nvPicPr>
        <p:blipFill>
          <a:blip r:embed="rId3">
            <a:alphaModFix/>
          </a:blip>
          <a:stretch>
            <a:fillRect/>
          </a:stretch>
        </p:blipFill>
        <p:spPr>
          <a:xfrm>
            <a:off x="166950" y="931688"/>
            <a:ext cx="8839199" cy="4994624"/>
          </a:xfrm>
          <a:prstGeom prst="rect">
            <a:avLst/>
          </a:prstGeom>
          <a:noFill/>
          <a:ln>
            <a:noFill/>
          </a:ln>
        </p:spPr>
      </p:pic>
      <p:sp>
        <p:nvSpPr>
          <p:cNvPr id="361" name="Google Shape;361;p50"/>
          <p:cNvSpPr txBox="1"/>
          <p:nvPr/>
        </p:nvSpPr>
        <p:spPr>
          <a:xfrm>
            <a:off x="166950" y="5145875"/>
            <a:ext cx="881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dirty="0">
                <a:latin typeface="Calibri"/>
                <a:ea typeface="Calibri"/>
                <a:cs typeface="Calibri"/>
                <a:sym typeface="Calibri"/>
              </a:rPr>
              <a:t>Adapted from: Exhibit 6.2  © Elena Aguilar, The Art of Coaching Teams: Building Resilient Communities that Transform Schools. Jossey-Bass, 2016. </a:t>
            </a:r>
            <a:endParaRPr sz="1000" dirty="0">
              <a:latin typeface="Calibri"/>
              <a:ea typeface="Calibri"/>
              <a:cs typeface="Calibri"/>
              <a:sym typeface="Calibri"/>
            </a:endParaRPr>
          </a:p>
          <a:p>
            <a:pPr marL="0" lvl="0" indent="0" algn="l" rtl="0">
              <a:spcBef>
                <a:spcPts val="0"/>
              </a:spcBef>
              <a:spcAft>
                <a:spcPts val="0"/>
              </a:spcAft>
              <a:buNone/>
            </a:pPr>
            <a:endParaRPr sz="1000" dirty="0">
              <a:latin typeface="Calibri"/>
              <a:ea typeface="Calibri"/>
              <a:cs typeface="Calibri"/>
              <a:sym typeface="Calibri"/>
            </a:endParaRPr>
          </a:p>
        </p:txBody>
      </p:sp>
      <p:sp>
        <p:nvSpPr>
          <p:cNvPr id="364" name="Google Shape;364;p50"/>
          <p:cNvSpPr txBox="1"/>
          <p:nvPr/>
        </p:nvSpPr>
        <p:spPr>
          <a:xfrm>
            <a:off x="354150" y="5568525"/>
            <a:ext cx="84357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600" u="sng" dirty="0">
                <a:solidFill>
                  <a:schemeClr val="hlink"/>
                </a:solidFill>
                <a:latin typeface="Calibri"/>
                <a:ea typeface="Calibri"/>
                <a:cs typeface="Calibri"/>
                <a:sym typeface="Calibri"/>
                <a:hlinkClick r:id="rId4"/>
              </a:rPr>
              <a:t>44 Ways to Build Your Team’s EI</a:t>
            </a:r>
            <a:endParaRPr sz="2600" dirty="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2" name="Title 1">
            <a:extLst>
              <a:ext uri="{FF2B5EF4-FFF2-40B4-BE49-F238E27FC236}">
                <a16:creationId xmlns:a16="http://schemas.microsoft.com/office/drawing/2014/main" id="{9CED47B8-2EC6-4D37-90EA-BB68E36A6475}"/>
              </a:ext>
            </a:extLst>
          </p:cNvPr>
          <p:cNvSpPr>
            <a:spLocks noGrp="1"/>
          </p:cNvSpPr>
          <p:nvPr>
            <p:ph type="title"/>
          </p:nvPr>
        </p:nvSpPr>
        <p:spPr>
          <a:xfrm>
            <a:off x="628650" y="-1"/>
            <a:ext cx="7886700" cy="906794"/>
          </a:xfrm>
        </p:spPr>
        <p:txBody>
          <a:bodyPr/>
          <a:lstStyle/>
          <a:p>
            <a:r>
              <a:rPr lang="en-US" sz="2800" u="sng" dirty="0">
                <a:solidFill>
                  <a:schemeClr val="bg1"/>
                </a:solidFill>
              </a:rPr>
              <a:t>Indicators of a Team’s EI</a:t>
            </a:r>
            <a:endParaRPr lang="en-US" dirty="0">
              <a:solidFill>
                <a:schemeClr val="bg1"/>
              </a:solidFill>
            </a:endParaRPr>
          </a:p>
        </p:txBody>
      </p:sp>
      <p:pic>
        <p:nvPicPr>
          <p:cNvPr id="370" name="Google Shape;370;p51" descr="Titled Time to Think, there is a finger pushing a button that activates a series of gears that are in the shape of a human brain."/>
          <p:cNvPicPr preferRelativeResize="0"/>
          <p:nvPr/>
        </p:nvPicPr>
        <p:blipFill>
          <a:blip r:embed="rId3">
            <a:alphaModFix/>
          </a:blip>
          <a:stretch>
            <a:fillRect/>
          </a:stretch>
        </p:blipFill>
        <p:spPr>
          <a:xfrm>
            <a:off x="521208" y="539496"/>
            <a:ext cx="8101584" cy="5779008"/>
          </a:xfrm>
          <a:prstGeom prst="rect">
            <a:avLst/>
          </a:prstGeom>
          <a:noFill/>
          <a:ln>
            <a:noFill/>
          </a:ln>
          <a:effectLst>
            <a:outerShdw blurRad="57150" dist="19050" dir="5400000" algn="bl" rotWithShape="0">
              <a:srgbClr val="000000">
                <a:alpha val="50000"/>
              </a:srgbClr>
            </a:outerShdw>
          </a:effectLst>
        </p:spPr>
      </p:pic>
      <p:sp>
        <p:nvSpPr>
          <p:cNvPr id="3" name="Text Placeholder 2">
            <a:extLst>
              <a:ext uri="{FF2B5EF4-FFF2-40B4-BE49-F238E27FC236}">
                <a16:creationId xmlns:a16="http://schemas.microsoft.com/office/drawing/2014/main" id="{BEC00FA9-A494-4A95-B12F-42C9A1619A10}"/>
              </a:ext>
            </a:extLst>
          </p:cNvPr>
          <p:cNvSpPr>
            <a:spLocks noGrp="1"/>
          </p:cNvSpPr>
          <p:nvPr>
            <p:ph type="body" idx="1"/>
          </p:nvPr>
        </p:nvSpPr>
        <p:spPr>
          <a:xfrm>
            <a:off x="628650" y="5127360"/>
            <a:ext cx="3752850" cy="652954"/>
          </a:xfrm>
        </p:spPr>
        <p:txBody>
          <a:bodyPr>
            <a:normAutofit/>
          </a:bodyPr>
          <a:lstStyle/>
          <a:p>
            <a:pPr marL="69850" indent="0">
              <a:buNone/>
            </a:pPr>
            <a:r>
              <a:rPr lang="en-US" sz="2400" u="sng" dirty="0">
                <a:solidFill>
                  <a:schemeClr val="lt1"/>
                </a:solidFill>
                <a:hlinkClick r:id="rId4">
                  <a:extLst>
                    <a:ext uri="{A12FA001-AC4F-418D-AE19-62706E023703}">
                      <ahyp:hlinkClr xmlns:ahyp="http://schemas.microsoft.com/office/drawing/2018/hyperlinkcolor" val="tx"/>
                    </a:ext>
                  </a:extLst>
                </a:hlinkClick>
              </a:rPr>
              <a:t>Indicators of a Team’s EI</a:t>
            </a:r>
            <a:endParaRPr lang="en-US" sz="4000" b="1" dirty="0">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2"/>
          <p:cNvSpPr txBox="1">
            <a:spLocks noGrp="1"/>
          </p:cNvSpPr>
          <p:nvPr>
            <p:ph type="title"/>
          </p:nvPr>
        </p:nvSpPr>
        <p:spPr>
          <a:xfrm>
            <a:off x="2408175" y="152400"/>
            <a:ext cx="6107100" cy="91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dirty="0"/>
              <a:t>Healthy vs. Unhealthy Conflict</a:t>
            </a:r>
            <a:endParaRPr b="1" dirty="0"/>
          </a:p>
        </p:txBody>
      </p:sp>
      <p:sp>
        <p:nvSpPr>
          <p:cNvPr id="378" name="Google Shape;378;p52"/>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a:t>
            </a:r>
            <a:r>
              <a:rPr lang="en-US" b="1" i="1" dirty="0"/>
              <a:t>Healthy conflict</a:t>
            </a:r>
            <a:r>
              <a:rPr lang="en-US" dirty="0"/>
              <a:t> brings the brings group members closer to each other and contributes to strengthening the work or product they’re focused on”</a:t>
            </a:r>
            <a:endParaRPr dirty="0"/>
          </a:p>
          <a:p>
            <a:pPr marL="0" lvl="0" indent="0" algn="l" rtl="0">
              <a:spcBef>
                <a:spcPts val="4800"/>
              </a:spcBef>
              <a:spcAft>
                <a:spcPts val="1000"/>
              </a:spcAft>
              <a:buNone/>
            </a:pPr>
            <a:r>
              <a:rPr lang="en-US" dirty="0"/>
              <a:t>“</a:t>
            </a:r>
            <a:r>
              <a:rPr lang="en-US" b="1" i="1" dirty="0"/>
              <a:t>Unhealthy conflict</a:t>
            </a:r>
            <a:r>
              <a:rPr lang="en-US" dirty="0"/>
              <a:t> does the opposite.  It erodes trust among teammates and distracts the group from their goals and objectives.”</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3"/>
          <p:cNvSpPr txBox="1">
            <a:spLocks noGrp="1"/>
          </p:cNvSpPr>
          <p:nvPr>
            <p:ph type="title"/>
          </p:nvPr>
        </p:nvSpPr>
        <p:spPr>
          <a:xfrm>
            <a:off x="2402475" y="152400"/>
            <a:ext cx="6112800" cy="9144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b="1" dirty="0"/>
              <a:t>Healthy Conflict </a:t>
            </a:r>
            <a:endParaRPr b="1" dirty="0"/>
          </a:p>
        </p:txBody>
      </p:sp>
      <p:sp>
        <p:nvSpPr>
          <p:cNvPr id="385" name="Google Shape;385;p53"/>
          <p:cNvSpPr txBox="1">
            <a:spLocks noGrp="1"/>
          </p:cNvSpPr>
          <p:nvPr>
            <p:ph type="body" idx="1"/>
          </p:nvPr>
        </p:nvSpPr>
        <p:spPr>
          <a:xfrm>
            <a:off x="628650" y="1825625"/>
            <a:ext cx="7886700" cy="4848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i="1" dirty="0"/>
              <a:t>Acknowledge that navigating conflict is not easy and commit to managing it in healthy ways.</a:t>
            </a:r>
            <a:endParaRPr b="1" i="1" dirty="0"/>
          </a:p>
          <a:p>
            <a:pPr marL="0" lvl="0" indent="0" algn="l" rtl="0">
              <a:spcBef>
                <a:spcPts val="3000"/>
              </a:spcBef>
              <a:spcAft>
                <a:spcPts val="0"/>
              </a:spcAft>
              <a:buNone/>
            </a:pPr>
            <a:r>
              <a:rPr lang="en-US" b="1" i="1" dirty="0"/>
              <a:t>Understand that healthy conflict is predicated on trust and quality of relationship</a:t>
            </a:r>
            <a:endParaRPr b="1" i="1" dirty="0"/>
          </a:p>
          <a:p>
            <a:pPr marL="0" lvl="0" indent="0" algn="l" rtl="0">
              <a:spcBef>
                <a:spcPts val="3000"/>
              </a:spcBef>
              <a:spcAft>
                <a:spcPts val="0"/>
              </a:spcAft>
              <a:buNone/>
            </a:pPr>
            <a:r>
              <a:rPr lang="en-US" b="1" i="1" dirty="0"/>
              <a:t>Proactive Planning for Conflict:</a:t>
            </a:r>
            <a:endParaRPr b="1" i="1" dirty="0"/>
          </a:p>
          <a:p>
            <a:pPr marL="457200" lvl="0" indent="-387350" algn="l" rtl="0">
              <a:spcBef>
                <a:spcPts val="1000"/>
              </a:spcBef>
              <a:spcAft>
                <a:spcPts val="0"/>
              </a:spcAft>
              <a:buSzPts val="2500"/>
              <a:buChar char="•"/>
            </a:pPr>
            <a:r>
              <a:rPr lang="en-US" dirty="0"/>
              <a:t>Understand each member’s relationship with conflict</a:t>
            </a:r>
            <a:endParaRPr dirty="0"/>
          </a:p>
          <a:p>
            <a:pPr marL="457200" lvl="0" indent="-387350" algn="l" rtl="0">
              <a:spcBef>
                <a:spcPts val="0"/>
              </a:spcBef>
              <a:spcAft>
                <a:spcPts val="0"/>
              </a:spcAft>
              <a:buSzPts val="2500"/>
              <a:buChar char="•"/>
            </a:pPr>
            <a:r>
              <a:rPr lang="en-US" dirty="0"/>
              <a:t>Discuss a process for navigating conflict</a:t>
            </a:r>
            <a:endParaRPr dirty="0"/>
          </a:p>
          <a:p>
            <a:pPr marL="457200" lvl="0" indent="-387350" algn="l" rtl="0">
              <a:spcBef>
                <a:spcPts val="0"/>
              </a:spcBef>
              <a:spcAft>
                <a:spcPts val="0"/>
              </a:spcAft>
              <a:buSzPts val="2500"/>
              <a:buChar char="•"/>
            </a:pPr>
            <a:r>
              <a:rPr lang="en-US" dirty="0"/>
              <a:t>Practice when there is no conflict</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4"/>
          <p:cNvSpPr txBox="1">
            <a:spLocks noGrp="1"/>
          </p:cNvSpPr>
          <p:nvPr>
            <p:ph type="title"/>
          </p:nvPr>
        </p:nvSpPr>
        <p:spPr>
          <a:xfrm>
            <a:off x="1772997" y="152400"/>
            <a:ext cx="6742200" cy="9144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b="1" dirty="0"/>
              <a:t>Navigating Conflict</a:t>
            </a:r>
            <a:endParaRPr b="1" dirty="0"/>
          </a:p>
        </p:txBody>
      </p:sp>
      <p:pic>
        <p:nvPicPr>
          <p:cNvPr id="392" name="Google Shape;392;p54" descr="adapted from Elena Aguilar's, the Art of Coaching Teams, six ways to navigate conflict - be open, be accountable, encourage, accept, compromise, use sentence stems"/>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400" y="2582825"/>
            <a:ext cx="8839201" cy="3017443"/>
          </a:xfrm>
          <a:prstGeom prst="rect">
            <a:avLst/>
          </a:prstGeom>
          <a:noFill/>
          <a:ln>
            <a:noFill/>
          </a:ln>
        </p:spPr>
      </p:pic>
      <p:sp>
        <p:nvSpPr>
          <p:cNvPr id="393" name="Google Shape;393;p54"/>
          <p:cNvSpPr txBox="1"/>
          <p:nvPr/>
        </p:nvSpPr>
        <p:spPr>
          <a:xfrm>
            <a:off x="152400" y="5376200"/>
            <a:ext cx="88392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u="sng" dirty="0">
                <a:solidFill>
                  <a:schemeClr val="hlink"/>
                </a:solidFill>
                <a:latin typeface="Calibri"/>
                <a:ea typeface="Calibri"/>
                <a:cs typeface="Calibri"/>
                <a:sym typeface="Calibri"/>
                <a:hlinkClick r:id="rId4"/>
              </a:rPr>
              <a:t>Want to Learn More…Podcast 3 Tips for Navigating Conflict</a:t>
            </a:r>
            <a:endParaRPr sz="2500" dirty="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5"/>
          <p:cNvSpPr txBox="1">
            <a:spLocks noGrp="1"/>
          </p:cNvSpPr>
          <p:nvPr>
            <p:ph type="title"/>
          </p:nvPr>
        </p:nvSpPr>
        <p:spPr>
          <a:xfrm>
            <a:off x="2787625" y="166550"/>
            <a:ext cx="6081000" cy="9144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b="1" dirty="0"/>
              <a:t>Navigating Conflict  </a:t>
            </a:r>
            <a:endParaRPr b="1" dirty="0"/>
          </a:p>
        </p:txBody>
      </p:sp>
      <p:sp>
        <p:nvSpPr>
          <p:cNvPr id="400" name="Google Shape;400;p55"/>
          <p:cNvSpPr txBox="1">
            <a:spLocks noGrp="1"/>
          </p:cNvSpPr>
          <p:nvPr>
            <p:ph type="body" idx="1"/>
          </p:nvPr>
        </p:nvSpPr>
        <p:spPr>
          <a:xfrm>
            <a:off x="157550" y="1462500"/>
            <a:ext cx="4981200" cy="5189400"/>
          </a:xfrm>
          <a:prstGeom prst="rect">
            <a:avLst/>
          </a:prstGeom>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2"/>
              </a:buClr>
              <a:buSzPts val="1100"/>
              <a:buFont typeface="Arial"/>
              <a:buNone/>
            </a:pPr>
            <a:r>
              <a:rPr lang="en-US" sz="2100" b="1" dirty="0">
                <a:solidFill>
                  <a:srgbClr val="333333"/>
                </a:solidFill>
              </a:rPr>
              <a:t>Active Listening Stems</a:t>
            </a:r>
            <a:endParaRPr sz="2100" b="1" dirty="0">
              <a:solidFill>
                <a:srgbClr val="333333"/>
              </a:solidFill>
            </a:endParaRPr>
          </a:p>
          <a:p>
            <a:pPr marL="0" lvl="0" indent="0" algn="l" rtl="0">
              <a:lnSpc>
                <a:spcPct val="80000"/>
              </a:lnSpc>
              <a:spcBef>
                <a:spcPts val="0"/>
              </a:spcBef>
              <a:spcAft>
                <a:spcPts val="0"/>
              </a:spcAft>
              <a:buClr>
                <a:schemeClr val="dk2"/>
              </a:buClr>
              <a:buSzPts val="1100"/>
              <a:buFont typeface="Arial"/>
              <a:buNone/>
            </a:pPr>
            <a:r>
              <a:rPr lang="en-US" sz="2100" dirty="0">
                <a:solidFill>
                  <a:srgbClr val="333333"/>
                </a:solidFill>
              </a:rPr>
              <a:t>What I’m hearing...Is that correct?</a:t>
            </a:r>
            <a:endParaRPr sz="2100" dirty="0">
              <a:solidFill>
                <a:srgbClr val="333333"/>
              </a:solidFill>
            </a:endParaRPr>
          </a:p>
          <a:p>
            <a:pPr marL="0" lvl="0" indent="0" algn="l" rtl="0">
              <a:lnSpc>
                <a:spcPct val="80000"/>
              </a:lnSpc>
              <a:spcBef>
                <a:spcPts val="0"/>
              </a:spcBef>
              <a:spcAft>
                <a:spcPts val="0"/>
              </a:spcAft>
              <a:buClr>
                <a:schemeClr val="dk2"/>
              </a:buClr>
              <a:buSzPts val="1100"/>
              <a:buFont typeface="Arial"/>
              <a:buNone/>
            </a:pPr>
            <a:r>
              <a:rPr lang="en-US" sz="2100" dirty="0">
                <a:solidFill>
                  <a:srgbClr val="333333"/>
                </a:solidFill>
              </a:rPr>
              <a:t>I hear you saying that…</a:t>
            </a:r>
            <a:endParaRPr sz="2100" dirty="0">
              <a:solidFill>
                <a:srgbClr val="333333"/>
              </a:solidFill>
            </a:endParaRPr>
          </a:p>
          <a:p>
            <a:pPr marL="0" lvl="0" indent="0" algn="l" rtl="0">
              <a:lnSpc>
                <a:spcPct val="80000"/>
              </a:lnSpc>
              <a:spcBef>
                <a:spcPts val="1800"/>
              </a:spcBef>
              <a:spcAft>
                <a:spcPts val="0"/>
              </a:spcAft>
              <a:buClr>
                <a:schemeClr val="dk2"/>
              </a:buClr>
              <a:buSzPts val="1100"/>
              <a:buFont typeface="Arial"/>
              <a:buNone/>
            </a:pPr>
            <a:r>
              <a:rPr lang="en-US" sz="2100" b="1" dirty="0">
                <a:solidFill>
                  <a:srgbClr val="333333"/>
                </a:solidFill>
              </a:rPr>
              <a:t>Clarifying Stems</a:t>
            </a:r>
            <a:endParaRPr sz="2100" b="1" dirty="0">
              <a:solidFill>
                <a:srgbClr val="333333"/>
              </a:solidFill>
            </a:endParaRPr>
          </a:p>
          <a:p>
            <a:pPr marL="0" lvl="0" indent="0" algn="l" rtl="0">
              <a:lnSpc>
                <a:spcPct val="80000"/>
              </a:lnSpc>
              <a:spcBef>
                <a:spcPts val="0"/>
              </a:spcBef>
              <a:spcAft>
                <a:spcPts val="0"/>
              </a:spcAft>
              <a:buClr>
                <a:schemeClr val="dk2"/>
              </a:buClr>
              <a:buSzPts val="1100"/>
              <a:buFont typeface="Arial"/>
              <a:buNone/>
            </a:pPr>
            <a:r>
              <a:rPr lang="en-US" sz="2100" dirty="0">
                <a:solidFill>
                  <a:srgbClr val="333333"/>
                </a:solidFill>
              </a:rPr>
              <a:t>Let me see if I understand…</a:t>
            </a:r>
            <a:endParaRPr sz="2100" dirty="0">
              <a:solidFill>
                <a:srgbClr val="333333"/>
              </a:solidFill>
            </a:endParaRPr>
          </a:p>
          <a:p>
            <a:pPr marL="0" lvl="0" indent="0" algn="l" rtl="0">
              <a:lnSpc>
                <a:spcPct val="80000"/>
              </a:lnSpc>
              <a:spcBef>
                <a:spcPts val="0"/>
              </a:spcBef>
              <a:spcAft>
                <a:spcPts val="0"/>
              </a:spcAft>
              <a:buClr>
                <a:schemeClr val="dk2"/>
              </a:buClr>
              <a:buSzPts val="1100"/>
              <a:buFont typeface="Arial"/>
              <a:buNone/>
            </a:pPr>
            <a:r>
              <a:rPr lang="en-US" sz="2100" dirty="0">
                <a:solidFill>
                  <a:srgbClr val="333333"/>
                </a:solidFill>
              </a:rPr>
              <a:t>I’d be interested in hearing about…</a:t>
            </a:r>
            <a:endParaRPr sz="2100" dirty="0">
              <a:solidFill>
                <a:srgbClr val="333333"/>
              </a:solidFill>
            </a:endParaRPr>
          </a:p>
          <a:p>
            <a:pPr marL="0" lvl="0" indent="0" algn="l" rtl="0">
              <a:lnSpc>
                <a:spcPct val="80000"/>
              </a:lnSpc>
              <a:spcBef>
                <a:spcPts val="0"/>
              </a:spcBef>
              <a:spcAft>
                <a:spcPts val="0"/>
              </a:spcAft>
              <a:buClr>
                <a:schemeClr val="dk2"/>
              </a:buClr>
              <a:buSzPts val="1100"/>
              <a:buFont typeface="Arial"/>
              <a:buNone/>
            </a:pPr>
            <a:r>
              <a:rPr lang="en-US" sz="2100" dirty="0">
                <a:solidFill>
                  <a:srgbClr val="333333"/>
                </a:solidFill>
              </a:rPr>
              <a:t>I’m curious to know more about…</a:t>
            </a:r>
            <a:endParaRPr sz="2100" dirty="0">
              <a:solidFill>
                <a:srgbClr val="333333"/>
              </a:solidFill>
            </a:endParaRPr>
          </a:p>
          <a:p>
            <a:pPr marL="0" lvl="0" indent="0" algn="l" rtl="0">
              <a:lnSpc>
                <a:spcPct val="80000"/>
              </a:lnSpc>
              <a:spcBef>
                <a:spcPts val="1800"/>
              </a:spcBef>
              <a:spcAft>
                <a:spcPts val="0"/>
              </a:spcAft>
              <a:buClr>
                <a:schemeClr val="dk2"/>
              </a:buClr>
              <a:buSzPts val="1100"/>
              <a:buFont typeface="Arial"/>
              <a:buNone/>
            </a:pPr>
            <a:r>
              <a:rPr lang="en-US" sz="2100" b="1" dirty="0">
                <a:solidFill>
                  <a:srgbClr val="333333"/>
                </a:solidFill>
              </a:rPr>
              <a:t>Non-judgmental Responses</a:t>
            </a:r>
            <a:endParaRPr sz="2100" b="1" dirty="0">
              <a:solidFill>
                <a:srgbClr val="333333"/>
              </a:solidFill>
            </a:endParaRPr>
          </a:p>
          <a:p>
            <a:pPr marL="0" lvl="0" indent="0" algn="l" rtl="0">
              <a:lnSpc>
                <a:spcPct val="80000"/>
              </a:lnSpc>
              <a:spcBef>
                <a:spcPts val="0"/>
              </a:spcBef>
              <a:spcAft>
                <a:spcPts val="0"/>
              </a:spcAft>
              <a:buNone/>
            </a:pPr>
            <a:r>
              <a:rPr lang="en-US" sz="2100" dirty="0">
                <a:solidFill>
                  <a:srgbClr val="333333"/>
                </a:solidFill>
              </a:rPr>
              <a:t>I noticed…</a:t>
            </a:r>
            <a:endParaRPr sz="2100" dirty="0">
              <a:solidFill>
                <a:srgbClr val="333333"/>
              </a:solidFill>
            </a:endParaRPr>
          </a:p>
          <a:p>
            <a:pPr marL="0" lvl="0" indent="0" algn="l" rtl="0">
              <a:lnSpc>
                <a:spcPct val="80000"/>
              </a:lnSpc>
              <a:spcBef>
                <a:spcPts val="0"/>
              </a:spcBef>
              <a:spcAft>
                <a:spcPts val="0"/>
              </a:spcAft>
              <a:buNone/>
            </a:pPr>
            <a:r>
              <a:rPr lang="en-US" sz="2100" dirty="0">
                <a:solidFill>
                  <a:srgbClr val="333333"/>
                </a:solidFill>
              </a:rPr>
              <a:t>You seem upset…</a:t>
            </a:r>
            <a:endParaRPr sz="2100" dirty="0">
              <a:solidFill>
                <a:srgbClr val="333333"/>
              </a:solidFill>
            </a:endParaRPr>
          </a:p>
          <a:p>
            <a:pPr marL="0" lvl="0" indent="0" algn="l" rtl="0">
              <a:lnSpc>
                <a:spcPct val="80000"/>
              </a:lnSpc>
              <a:spcBef>
                <a:spcPts val="0"/>
              </a:spcBef>
              <a:spcAft>
                <a:spcPts val="0"/>
              </a:spcAft>
              <a:buClr>
                <a:schemeClr val="dk2"/>
              </a:buClr>
              <a:buSzPts val="1100"/>
              <a:buFont typeface="Arial"/>
              <a:buNone/>
            </a:pPr>
            <a:r>
              <a:rPr lang="en-US" sz="2100" dirty="0">
                <a:solidFill>
                  <a:srgbClr val="333333"/>
                </a:solidFill>
              </a:rPr>
              <a:t>Is the anything I can do to help…</a:t>
            </a:r>
            <a:endParaRPr sz="2100" dirty="0">
              <a:solidFill>
                <a:srgbClr val="333333"/>
              </a:solidFill>
            </a:endParaRPr>
          </a:p>
          <a:p>
            <a:pPr marL="0" lvl="0" indent="0" algn="l" rtl="0">
              <a:lnSpc>
                <a:spcPct val="80000"/>
              </a:lnSpc>
              <a:spcBef>
                <a:spcPts val="0"/>
              </a:spcBef>
              <a:spcAft>
                <a:spcPts val="0"/>
              </a:spcAft>
              <a:buClr>
                <a:schemeClr val="dk2"/>
              </a:buClr>
              <a:buSzPts val="1100"/>
              <a:buFont typeface="Arial"/>
              <a:buNone/>
            </a:pPr>
            <a:r>
              <a:rPr lang="en-US" sz="2100" dirty="0">
                <a:solidFill>
                  <a:srgbClr val="333333"/>
                </a:solidFill>
              </a:rPr>
              <a:t>What’s on your mind right now…</a:t>
            </a:r>
            <a:endParaRPr sz="2100" dirty="0">
              <a:solidFill>
                <a:srgbClr val="333333"/>
              </a:solidFill>
            </a:endParaRPr>
          </a:p>
          <a:p>
            <a:pPr marL="0" lvl="0" indent="0" algn="l" rtl="0">
              <a:lnSpc>
                <a:spcPct val="80000"/>
              </a:lnSpc>
              <a:spcBef>
                <a:spcPts val="1800"/>
              </a:spcBef>
              <a:spcAft>
                <a:spcPts val="0"/>
              </a:spcAft>
              <a:buClr>
                <a:schemeClr val="dk2"/>
              </a:buClr>
              <a:buSzPts val="1100"/>
              <a:buFont typeface="Arial"/>
              <a:buNone/>
            </a:pPr>
            <a:r>
              <a:rPr lang="en-US" sz="2100" b="1" dirty="0">
                <a:solidFill>
                  <a:srgbClr val="333333"/>
                </a:solidFill>
              </a:rPr>
              <a:t>Probing Stems</a:t>
            </a:r>
            <a:endParaRPr sz="2100" dirty="0">
              <a:solidFill>
                <a:srgbClr val="333333"/>
              </a:solidFill>
            </a:endParaRPr>
          </a:p>
          <a:p>
            <a:pPr marL="0" lvl="0" indent="0" algn="l" rtl="0">
              <a:lnSpc>
                <a:spcPct val="80000"/>
              </a:lnSpc>
              <a:spcBef>
                <a:spcPts val="0"/>
              </a:spcBef>
              <a:spcAft>
                <a:spcPts val="0"/>
              </a:spcAft>
              <a:buClr>
                <a:schemeClr val="dk2"/>
              </a:buClr>
              <a:buSzPts val="1100"/>
              <a:buFont typeface="Arial"/>
              <a:buNone/>
            </a:pPr>
            <a:r>
              <a:rPr lang="en-US" sz="2100" dirty="0">
                <a:solidFill>
                  <a:srgbClr val="333333"/>
                </a:solidFill>
              </a:rPr>
              <a:t>What would it look like if…</a:t>
            </a:r>
            <a:endParaRPr sz="2100" dirty="0">
              <a:solidFill>
                <a:srgbClr val="333333"/>
              </a:solidFill>
            </a:endParaRPr>
          </a:p>
          <a:p>
            <a:pPr marL="0" lvl="0" indent="0" algn="l" rtl="0">
              <a:lnSpc>
                <a:spcPct val="80000"/>
              </a:lnSpc>
              <a:spcBef>
                <a:spcPts val="0"/>
              </a:spcBef>
              <a:spcAft>
                <a:spcPts val="0"/>
              </a:spcAft>
              <a:buClr>
                <a:schemeClr val="dk2"/>
              </a:buClr>
              <a:buSzPts val="1100"/>
              <a:buFont typeface="Arial"/>
              <a:buNone/>
            </a:pPr>
            <a:r>
              <a:rPr lang="en-US" sz="2100" dirty="0">
                <a:solidFill>
                  <a:srgbClr val="333333"/>
                </a:solidFill>
              </a:rPr>
              <a:t>What sort of impact do you think…</a:t>
            </a:r>
            <a:endParaRPr sz="2100" dirty="0">
              <a:solidFill>
                <a:srgbClr val="333333"/>
              </a:solidFill>
            </a:endParaRPr>
          </a:p>
          <a:p>
            <a:pPr marL="0" lvl="0" indent="0" algn="l" rtl="0">
              <a:lnSpc>
                <a:spcPct val="80000"/>
              </a:lnSpc>
              <a:spcBef>
                <a:spcPts val="0"/>
              </a:spcBef>
              <a:spcAft>
                <a:spcPts val="0"/>
              </a:spcAft>
              <a:buClr>
                <a:schemeClr val="dk2"/>
              </a:buClr>
              <a:buSzPts val="1100"/>
              <a:buFont typeface="Arial"/>
              <a:buNone/>
            </a:pPr>
            <a:r>
              <a:rPr lang="en-US" sz="2100" dirty="0">
                <a:solidFill>
                  <a:srgbClr val="333333"/>
                </a:solidFill>
              </a:rPr>
              <a:t>What do you think/feel/believe about…</a:t>
            </a:r>
            <a:endParaRPr sz="2100" dirty="0">
              <a:solidFill>
                <a:srgbClr val="333333"/>
              </a:solidFill>
            </a:endParaRPr>
          </a:p>
          <a:p>
            <a:pPr marL="0" lvl="0" indent="0" algn="l" rtl="0">
              <a:lnSpc>
                <a:spcPct val="80000"/>
              </a:lnSpc>
              <a:spcBef>
                <a:spcPts val="0"/>
              </a:spcBef>
              <a:spcAft>
                <a:spcPts val="0"/>
              </a:spcAft>
              <a:buClr>
                <a:schemeClr val="dk2"/>
              </a:buClr>
              <a:buSzPts val="1100"/>
              <a:buFont typeface="Arial"/>
              <a:buNone/>
            </a:pPr>
            <a:r>
              <a:rPr lang="en-US" sz="2100" dirty="0">
                <a:solidFill>
                  <a:srgbClr val="333333"/>
                </a:solidFill>
              </a:rPr>
              <a:t>How did you decide...</a:t>
            </a:r>
            <a:endParaRPr sz="3400" dirty="0"/>
          </a:p>
        </p:txBody>
      </p:sp>
      <p:pic>
        <p:nvPicPr>
          <p:cNvPr id="401" name="Google Shape;401;p55" descr="people sitting around a table in the shape of a lightbulb while having a meeting or discussio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62394" y="1614175"/>
            <a:ext cx="3735775" cy="4972050"/>
          </a:xfrm>
          <a:prstGeom prst="rect">
            <a:avLst/>
          </a:prstGeom>
          <a:noFill/>
          <a:ln>
            <a:noFill/>
          </a:ln>
        </p:spPr>
      </p:pic>
      <p:sp>
        <p:nvSpPr>
          <p:cNvPr id="402" name="Google Shape;402;p55"/>
          <p:cNvSpPr txBox="1"/>
          <p:nvPr/>
        </p:nvSpPr>
        <p:spPr>
          <a:xfrm>
            <a:off x="6170275" y="3369450"/>
            <a:ext cx="1460100" cy="1723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u="sng" dirty="0">
                <a:solidFill>
                  <a:schemeClr val="hlink"/>
                </a:solidFill>
                <a:latin typeface="Calibri"/>
                <a:ea typeface="Calibri"/>
                <a:cs typeface="Calibri"/>
                <a:sym typeface="Calibri"/>
                <a:hlinkClick r:id="rId4"/>
              </a:rPr>
              <a:t>Sentence Stems for Managing Conflict</a:t>
            </a:r>
            <a:endParaRPr sz="2000" dirty="0">
              <a:latin typeface="Calibri"/>
              <a:ea typeface="Calibri"/>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6"/>
          <p:cNvSpPr txBox="1">
            <a:spLocks noGrp="1"/>
          </p:cNvSpPr>
          <p:nvPr>
            <p:ph type="title"/>
          </p:nvPr>
        </p:nvSpPr>
        <p:spPr>
          <a:xfrm>
            <a:off x="1772997" y="152400"/>
            <a:ext cx="6742200" cy="9144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b="1" dirty="0"/>
              <a:t>Closing…</a:t>
            </a:r>
            <a:endParaRPr b="1" dirty="0"/>
          </a:p>
        </p:txBody>
      </p:sp>
      <p:sp>
        <p:nvSpPr>
          <p:cNvPr id="411" name="Google Shape;411;p56"/>
          <p:cNvSpPr txBox="1"/>
          <p:nvPr/>
        </p:nvSpPr>
        <p:spPr>
          <a:xfrm>
            <a:off x="533225" y="1708875"/>
            <a:ext cx="48666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500" i="1" dirty="0">
                <a:solidFill>
                  <a:schemeClr val="accent2"/>
                </a:solidFill>
                <a:latin typeface="Calibri"/>
                <a:ea typeface="Calibri"/>
                <a:cs typeface="Calibri"/>
                <a:sym typeface="Calibri"/>
              </a:rPr>
              <a:t>1 • 2 • 3 Activity</a:t>
            </a:r>
            <a:endParaRPr sz="3500" i="1" dirty="0">
              <a:solidFill>
                <a:schemeClr val="accent2"/>
              </a:solidFill>
              <a:latin typeface="Calibri"/>
              <a:ea typeface="Calibri"/>
              <a:cs typeface="Calibri"/>
              <a:sym typeface="Calibri"/>
            </a:endParaRPr>
          </a:p>
        </p:txBody>
      </p:sp>
      <p:pic>
        <p:nvPicPr>
          <p:cNvPr id="410" name="Google Shape;410;p56" descr="stack of multi-colored sticky notes"/>
          <p:cNvPicPr preferRelativeResize="0"/>
          <p:nvPr/>
        </p:nvPicPr>
        <p:blipFill>
          <a:blip r:embed="rId3">
            <a:alphaModFix/>
          </a:blip>
          <a:stretch>
            <a:fillRect/>
          </a:stretch>
        </p:blipFill>
        <p:spPr>
          <a:xfrm>
            <a:off x="7237777" y="1493327"/>
            <a:ext cx="1500925" cy="1500975"/>
          </a:xfrm>
          <a:prstGeom prst="rect">
            <a:avLst/>
          </a:prstGeom>
          <a:noFill/>
          <a:ln>
            <a:noFill/>
          </a:ln>
        </p:spPr>
      </p:pic>
      <p:sp>
        <p:nvSpPr>
          <p:cNvPr id="409" name="Google Shape;409;p56"/>
          <p:cNvSpPr txBox="1">
            <a:spLocks noGrp="1"/>
          </p:cNvSpPr>
          <p:nvPr>
            <p:ph type="body" idx="1"/>
          </p:nvPr>
        </p:nvSpPr>
        <p:spPr>
          <a:xfrm>
            <a:off x="484050" y="2805700"/>
            <a:ext cx="8175900" cy="30150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2"/>
              </a:buClr>
              <a:buSzPts val="1100"/>
              <a:buFont typeface="Arial"/>
              <a:buNone/>
            </a:pPr>
            <a:r>
              <a:rPr lang="en-US" b="1" dirty="0">
                <a:solidFill>
                  <a:srgbClr val="233A44"/>
                </a:solidFill>
              </a:rPr>
              <a:t>In reflection or on sticky notes, please capture………</a:t>
            </a:r>
            <a:endParaRPr b="1" dirty="0">
              <a:solidFill>
                <a:srgbClr val="233A44"/>
              </a:solidFill>
            </a:endParaRPr>
          </a:p>
          <a:p>
            <a:pPr marL="457200" lvl="0" indent="-393700" algn="l" rtl="0">
              <a:lnSpc>
                <a:spcPct val="115000"/>
              </a:lnSpc>
              <a:spcBef>
                <a:spcPts val="1200"/>
              </a:spcBef>
              <a:spcAft>
                <a:spcPts val="0"/>
              </a:spcAft>
              <a:buClr>
                <a:srgbClr val="38761D"/>
              </a:buClr>
              <a:buSzPts val="2600"/>
              <a:buFont typeface="Calibri"/>
              <a:buChar char="●"/>
            </a:pPr>
            <a:r>
              <a:rPr lang="en-US" sz="2600" b="1" dirty="0">
                <a:solidFill>
                  <a:srgbClr val="38761D"/>
                </a:solidFill>
              </a:rPr>
              <a:t>1 way you can expand your EI</a:t>
            </a:r>
            <a:endParaRPr sz="2600" b="1" dirty="0">
              <a:solidFill>
                <a:srgbClr val="38761D"/>
              </a:solidFill>
            </a:endParaRPr>
          </a:p>
          <a:p>
            <a:pPr marL="457200" lvl="0" indent="-393700" algn="l" rtl="0">
              <a:lnSpc>
                <a:spcPct val="115000"/>
              </a:lnSpc>
              <a:spcBef>
                <a:spcPts val="0"/>
              </a:spcBef>
              <a:spcAft>
                <a:spcPts val="0"/>
              </a:spcAft>
              <a:buClr>
                <a:schemeClr val="dk1"/>
              </a:buClr>
              <a:buSzPts val="2600"/>
              <a:buFont typeface="Calibri"/>
              <a:buChar char="●"/>
            </a:pPr>
            <a:r>
              <a:rPr lang="en-US" sz="2600" b="1" dirty="0">
                <a:solidFill>
                  <a:srgbClr val="CC0000"/>
                </a:solidFill>
              </a:rPr>
              <a:t>1 way you can apply your growth to the teams you serve</a:t>
            </a:r>
            <a:endParaRPr sz="2600" b="1" dirty="0"/>
          </a:p>
          <a:p>
            <a:pPr marL="457200" lvl="0" indent="-393700" algn="l" rtl="0">
              <a:lnSpc>
                <a:spcPct val="115000"/>
              </a:lnSpc>
              <a:spcBef>
                <a:spcPts val="0"/>
              </a:spcBef>
              <a:spcAft>
                <a:spcPts val="0"/>
              </a:spcAft>
              <a:buClr>
                <a:srgbClr val="1C4587"/>
              </a:buClr>
              <a:buSzPts val="2600"/>
              <a:buFont typeface="Calibri"/>
              <a:buChar char="●"/>
            </a:pPr>
            <a:r>
              <a:rPr lang="en-US" sz="2600" b="1" dirty="0">
                <a:solidFill>
                  <a:srgbClr val="1C4587"/>
                </a:solidFill>
              </a:rPr>
              <a:t>1 way this will impact the effectiveness of your team</a:t>
            </a:r>
            <a:endParaRPr sz="3000" b="1" dirty="0">
              <a:solidFill>
                <a:srgbClr val="1C4587"/>
              </a:solidFill>
            </a:endParaRPr>
          </a:p>
        </p:txBody>
      </p:sp>
      <p:sp>
        <p:nvSpPr>
          <p:cNvPr id="412" name="Google Shape;412;p56"/>
          <p:cNvSpPr txBox="1"/>
          <p:nvPr/>
        </p:nvSpPr>
        <p:spPr>
          <a:xfrm>
            <a:off x="501100" y="5531375"/>
            <a:ext cx="8175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dirty="0">
                <a:latin typeface="Caveat"/>
                <a:ea typeface="Caveat"/>
                <a:cs typeface="Caveat"/>
                <a:sym typeface="Caveat"/>
              </a:rPr>
              <a:t>We Wish You Well!</a:t>
            </a:r>
            <a:endParaRPr sz="3200" b="1" dirty="0">
              <a:latin typeface="Caveat"/>
              <a:ea typeface="Caveat"/>
              <a:cs typeface="Caveat"/>
              <a:sym typeface="Cave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1772997" y="152400"/>
            <a:ext cx="6742200" cy="9144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b="1" dirty="0"/>
              <a:t>To Go Together We Will Need…</a:t>
            </a:r>
            <a:endParaRPr b="1" dirty="0"/>
          </a:p>
        </p:txBody>
      </p:sp>
      <p:pic>
        <p:nvPicPr>
          <p:cNvPr id="152" name="Google Shape;152;p24" descr="Team of 3D silhouettes connecting gears to represent collaboration"/>
          <p:cNvPicPr preferRelativeResize="0"/>
          <p:nvPr/>
        </p:nvPicPr>
        <p:blipFill rotWithShape="1">
          <a:blip r:embed="rId3" cstate="screen">
            <a:alphaModFix/>
            <a:extLst>
              <a:ext uri="{28A0092B-C50C-407E-A947-70E740481C1C}">
                <a14:useLocalDpi xmlns:a14="http://schemas.microsoft.com/office/drawing/2010/main"/>
              </a:ext>
            </a:extLst>
          </a:blip>
          <a:srcRect b="9649"/>
          <a:stretch/>
        </p:blipFill>
        <p:spPr>
          <a:xfrm>
            <a:off x="2968675" y="1958025"/>
            <a:ext cx="3543300" cy="2185875"/>
          </a:xfrm>
          <a:prstGeom prst="rect">
            <a:avLst/>
          </a:prstGeom>
          <a:noFill/>
          <a:ln>
            <a:noFill/>
          </a:ln>
        </p:spPr>
      </p:pic>
      <p:sp>
        <p:nvSpPr>
          <p:cNvPr id="151" name="Google Shape;151;p24"/>
          <p:cNvSpPr txBox="1">
            <a:spLocks noGrp="1"/>
          </p:cNvSpPr>
          <p:nvPr>
            <p:ph type="body" idx="1"/>
          </p:nvPr>
        </p:nvSpPr>
        <p:spPr>
          <a:xfrm>
            <a:off x="796975" y="4064350"/>
            <a:ext cx="7886700" cy="16560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4600" b="1" dirty="0"/>
              <a:t>Effective Team Operations</a:t>
            </a:r>
            <a:endParaRPr sz="49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2307950" y="152400"/>
            <a:ext cx="6207300" cy="9144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b="1" dirty="0"/>
              <a:t>Set the Stage</a:t>
            </a:r>
            <a:endParaRPr b="1" dirty="0"/>
          </a:p>
        </p:txBody>
      </p:sp>
      <p:pic>
        <p:nvPicPr>
          <p:cNvPr id="161" name="Google Shape;161;p25" descr="Up arrow"/>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106063" y="1489275"/>
            <a:ext cx="2360774" cy="2360774"/>
          </a:xfrm>
          <a:prstGeom prst="rect">
            <a:avLst/>
          </a:prstGeom>
          <a:noFill/>
          <a:ln>
            <a:noFill/>
          </a:ln>
        </p:spPr>
      </p:pic>
      <p:sp>
        <p:nvSpPr>
          <p:cNvPr id="162" name="Google Shape;162;p25"/>
          <p:cNvSpPr txBox="1">
            <a:spLocks noGrp="1"/>
          </p:cNvSpPr>
          <p:nvPr>
            <p:ph type="body" idx="1"/>
          </p:nvPr>
        </p:nvSpPr>
        <p:spPr>
          <a:xfrm>
            <a:off x="429051" y="1489274"/>
            <a:ext cx="3294000" cy="2783249"/>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en-US" dirty="0"/>
              <a:t>Enhance…</a:t>
            </a:r>
            <a:endParaRPr dirty="0"/>
          </a:p>
          <a:p>
            <a:pPr marL="457200" lvl="0" indent="-387350" algn="l" rtl="0">
              <a:spcBef>
                <a:spcPts val="1000"/>
              </a:spcBef>
              <a:spcAft>
                <a:spcPts val="0"/>
              </a:spcAft>
              <a:buSzPts val="2500"/>
              <a:buChar char="•"/>
            </a:pPr>
            <a:r>
              <a:rPr lang="en-US" dirty="0"/>
              <a:t>Predictability</a:t>
            </a:r>
            <a:endParaRPr dirty="0"/>
          </a:p>
          <a:p>
            <a:pPr marL="457200" lvl="0" indent="-387350" algn="l" rtl="0">
              <a:spcBef>
                <a:spcPts val="0"/>
              </a:spcBef>
              <a:spcAft>
                <a:spcPts val="0"/>
              </a:spcAft>
              <a:buSzPts val="2500"/>
              <a:buChar char="•"/>
            </a:pPr>
            <a:r>
              <a:rPr lang="en-US" dirty="0"/>
              <a:t>Use of time</a:t>
            </a:r>
            <a:endParaRPr dirty="0"/>
          </a:p>
          <a:p>
            <a:pPr marL="457200" lvl="0" indent="-387350" algn="l" rtl="0">
              <a:spcBef>
                <a:spcPts val="0"/>
              </a:spcBef>
              <a:spcAft>
                <a:spcPts val="0"/>
              </a:spcAft>
              <a:buSzPts val="2500"/>
              <a:buChar char="•"/>
            </a:pPr>
            <a:r>
              <a:rPr lang="en-US" dirty="0"/>
              <a:t>Consistency</a:t>
            </a:r>
            <a:endParaRPr dirty="0"/>
          </a:p>
          <a:p>
            <a:pPr marL="457200" lvl="0" indent="-387350" algn="l" rtl="0">
              <a:spcBef>
                <a:spcPts val="0"/>
              </a:spcBef>
              <a:spcAft>
                <a:spcPts val="0"/>
              </a:spcAft>
              <a:buSzPts val="2500"/>
              <a:buChar char="•"/>
            </a:pPr>
            <a:r>
              <a:rPr lang="en-US" dirty="0"/>
              <a:t>Professionalism</a:t>
            </a:r>
            <a:endParaRPr dirty="0"/>
          </a:p>
          <a:p>
            <a:pPr marL="457200" lvl="0" indent="-387350" algn="l" rtl="0">
              <a:spcBef>
                <a:spcPts val="0"/>
              </a:spcBef>
              <a:spcAft>
                <a:spcPts val="0"/>
              </a:spcAft>
              <a:buSzPts val="2500"/>
              <a:buChar char="•"/>
            </a:pPr>
            <a:r>
              <a:rPr lang="en-US" dirty="0"/>
              <a:t>Distribution</a:t>
            </a:r>
            <a:endParaRPr dirty="0"/>
          </a:p>
          <a:p>
            <a:pPr marL="457200" lvl="0" indent="-387350" algn="l" rtl="0">
              <a:spcBef>
                <a:spcPts val="0"/>
              </a:spcBef>
              <a:spcAft>
                <a:spcPts val="0"/>
              </a:spcAft>
              <a:buSzPts val="2500"/>
              <a:buChar char="•"/>
            </a:pPr>
            <a:r>
              <a:rPr lang="en-US" dirty="0"/>
              <a:t>Results</a:t>
            </a:r>
            <a:endParaRPr dirty="0"/>
          </a:p>
        </p:txBody>
      </p:sp>
      <p:pic>
        <p:nvPicPr>
          <p:cNvPr id="160" name="Google Shape;160;p25" descr="Down arrow"/>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299636" y="4381911"/>
            <a:ext cx="1973627" cy="1973627"/>
          </a:xfrm>
          <a:prstGeom prst="rect">
            <a:avLst/>
          </a:prstGeom>
          <a:noFill/>
          <a:ln>
            <a:noFill/>
          </a:ln>
        </p:spPr>
      </p:pic>
      <p:sp>
        <p:nvSpPr>
          <p:cNvPr id="159" name="Google Shape;159;p25"/>
          <p:cNvSpPr txBox="1">
            <a:spLocks noGrp="1"/>
          </p:cNvSpPr>
          <p:nvPr>
            <p:ph type="body" idx="1"/>
          </p:nvPr>
        </p:nvSpPr>
        <p:spPr>
          <a:xfrm>
            <a:off x="5466837" y="3850049"/>
            <a:ext cx="3730500" cy="278325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300" dirty="0"/>
              <a:t>Reduce….</a:t>
            </a:r>
            <a:endParaRPr sz="2300" dirty="0"/>
          </a:p>
          <a:p>
            <a:pPr marL="457200" lvl="0" indent="-386816" algn="l" rtl="0">
              <a:spcBef>
                <a:spcPts val="1000"/>
              </a:spcBef>
              <a:spcAft>
                <a:spcPts val="0"/>
              </a:spcAft>
              <a:buSzPct val="100000"/>
              <a:buChar char="•"/>
            </a:pPr>
            <a:r>
              <a:rPr lang="en-US" sz="2300" dirty="0"/>
              <a:t>Unpredictability</a:t>
            </a:r>
            <a:endParaRPr sz="2300" dirty="0"/>
          </a:p>
          <a:p>
            <a:pPr marL="457200" lvl="0" indent="-386816" algn="l" rtl="0">
              <a:spcBef>
                <a:spcPts val="0"/>
              </a:spcBef>
              <a:spcAft>
                <a:spcPts val="0"/>
              </a:spcAft>
              <a:buSzPct val="100000"/>
              <a:buChar char="•"/>
            </a:pPr>
            <a:r>
              <a:rPr lang="en-US" sz="2300" dirty="0"/>
              <a:t>Anxieties</a:t>
            </a:r>
            <a:endParaRPr sz="2300" dirty="0"/>
          </a:p>
          <a:p>
            <a:pPr marL="457200" lvl="0" indent="-386816" algn="l" rtl="0">
              <a:spcBef>
                <a:spcPts val="0"/>
              </a:spcBef>
              <a:spcAft>
                <a:spcPts val="0"/>
              </a:spcAft>
              <a:buSzPct val="100000"/>
              <a:buChar char="•"/>
            </a:pPr>
            <a:r>
              <a:rPr lang="en-US" sz="2300" dirty="0"/>
              <a:t>Confusion</a:t>
            </a:r>
            <a:endParaRPr sz="2300" dirty="0"/>
          </a:p>
          <a:p>
            <a:pPr marL="457200" lvl="0" indent="-386816" algn="l" rtl="0">
              <a:spcBef>
                <a:spcPts val="0"/>
              </a:spcBef>
              <a:spcAft>
                <a:spcPts val="0"/>
              </a:spcAft>
              <a:buSzPct val="100000"/>
              <a:buChar char="•"/>
            </a:pPr>
            <a:r>
              <a:rPr lang="en-US" sz="2300" dirty="0"/>
              <a:t>Inconsistencies </a:t>
            </a:r>
            <a:endParaRPr sz="2300" dirty="0"/>
          </a:p>
          <a:p>
            <a:pPr marL="457200" lvl="0" indent="-386816" algn="l" rtl="0">
              <a:spcBef>
                <a:spcPts val="0"/>
              </a:spcBef>
              <a:spcAft>
                <a:spcPts val="0"/>
              </a:spcAft>
              <a:buSzPct val="100000"/>
              <a:buChar char="•"/>
            </a:pPr>
            <a:r>
              <a:rPr lang="en-US" sz="2300" dirty="0"/>
              <a:t>Spinning</a:t>
            </a:r>
            <a:endParaRPr sz="2300" dirty="0"/>
          </a:p>
          <a:p>
            <a:pPr marL="457200" lvl="0" indent="-386816" algn="l" rtl="0">
              <a:spcBef>
                <a:spcPts val="0"/>
              </a:spcBef>
              <a:spcAft>
                <a:spcPts val="0"/>
              </a:spcAft>
              <a:buSzPct val="100000"/>
              <a:buChar char="•"/>
            </a:pPr>
            <a:r>
              <a:rPr lang="en-US" sz="2300" dirty="0"/>
              <a:t>Disproportionality</a:t>
            </a:r>
            <a:endParaRPr sz="2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2379550" y="152400"/>
            <a:ext cx="6135600" cy="9144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b="1" dirty="0"/>
              <a:t>Team Operations </a:t>
            </a:r>
            <a:endParaRPr b="1" dirty="0"/>
          </a:p>
        </p:txBody>
      </p:sp>
      <p:pic>
        <p:nvPicPr>
          <p:cNvPr id="170" name="Google Shape;170;p26" descr="showing the steps taken by operations teams, including Opening, Issues, Input, Decisions, and Closing"/>
          <p:cNvPicPr preferRelativeResize="0"/>
          <p:nvPr/>
        </p:nvPicPr>
        <p:blipFill>
          <a:blip r:embed="rId3">
            <a:alphaModFix/>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70700" y="1391478"/>
            <a:ext cx="6841457" cy="53141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2336600" y="152400"/>
            <a:ext cx="6178500" cy="9144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b="1" dirty="0"/>
              <a:t>Team Example </a:t>
            </a:r>
            <a:endParaRPr b="1" dirty="0"/>
          </a:p>
        </p:txBody>
      </p:sp>
      <p:pic>
        <p:nvPicPr>
          <p:cNvPr id="177" name="Google Shape;177;p27" descr="Sample Instructional Leadership Team Agenda from Rise Up Elementary School which includes the meeting norms and roles, intended outcomes of the meeting and meeting timeline with activity or topic, purpose, and decision-making process."/>
          <p:cNvPicPr preferRelativeResize="0"/>
          <p:nvPr/>
        </p:nvPicPr>
        <p:blipFill>
          <a:blip r:embed="rId3">
            <a:alphaModFix/>
          </a:blip>
          <a:stretch>
            <a:fillRect/>
          </a:stretch>
        </p:blipFill>
        <p:spPr>
          <a:xfrm>
            <a:off x="408025" y="2144675"/>
            <a:ext cx="7401675" cy="4251825"/>
          </a:xfrm>
          <a:prstGeom prst="rect">
            <a:avLst/>
          </a:prstGeom>
          <a:noFill/>
          <a:ln>
            <a:noFill/>
          </a:ln>
        </p:spPr>
      </p:pic>
      <p:sp>
        <p:nvSpPr>
          <p:cNvPr id="178" name="Google Shape;178;p27"/>
          <p:cNvSpPr txBox="1"/>
          <p:nvPr/>
        </p:nvSpPr>
        <p:spPr>
          <a:xfrm>
            <a:off x="6646900" y="1581150"/>
            <a:ext cx="1944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dirty="0">
                <a:solidFill>
                  <a:schemeClr val="hlink"/>
                </a:solidFill>
                <a:latin typeface="Calibri"/>
                <a:ea typeface="Calibri"/>
                <a:cs typeface="Calibri"/>
                <a:sym typeface="Calibri"/>
                <a:hlinkClick r:id="rId4"/>
              </a:rPr>
              <a:t>Sample Agenda- Aguilar</a:t>
            </a:r>
            <a:br>
              <a:rPr lang="en-US" u="sng" dirty="0">
                <a:solidFill>
                  <a:schemeClr val="hlink"/>
                </a:solidFill>
                <a:latin typeface="Calibri"/>
                <a:ea typeface="Calibri"/>
                <a:cs typeface="Calibri"/>
                <a:sym typeface="Calibri"/>
                <a:hlinkClick r:id="rId4"/>
              </a:rPr>
            </a:br>
            <a:r>
              <a:rPr lang="en-US" u="sng" dirty="0">
                <a:solidFill>
                  <a:schemeClr val="hlink"/>
                </a:solidFill>
                <a:latin typeface="Calibri"/>
                <a:ea typeface="Calibri"/>
                <a:cs typeface="Calibri"/>
                <a:sym typeface="Calibri"/>
                <a:hlinkClick r:id="rId4"/>
              </a:rPr>
              <a:t>Clickable Example</a:t>
            </a:r>
            <a:endParaRPr dirty="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2" name="Title 1">
            <a:extLst>
              <a:ext uri="{FF2B5EF4-FFF2-40B4-BE49-F238E27FC236}">
                <a16:creationId xmlns:a16="http://schemas.microsoft.com/office/drawing/2014/main" id="{D9A37F05-3EEC-4948-A1E1-7BFD58F9703A}"/>
              </a:ext>
            </a:extLst>
          </p:cNvPr>
          <p:cNvSpPr>
            <a:spLocks noGrp="1"/>
          </p:cNvSpPr>
          <p:nvPr>
            <p:ph type="title"/>
          </p:nvPr>
        </p:nvSpPr>
        <p:spPr/>
        <p:txBody>
          <a:bodyPr/>
          <a:lstStyle/>
          <a:p>
            <a:pPr lvl="0"/>
            <a:r>
              <a:rPr lang="en-US" sz="2800" u="sng" dirty="0">
                <a:solidFill>
                  <a:schemeClr val="bg1"/>
                </a:solidFill>
              </a:rPr>
              <a:t>Team Effectiveness</a:t>
            </a:r>
            <a:endParaRPr lang="en-US" sz="4400" b="1" dirty="0">
              <a:solidFill>
                <a:schemeClr val="bg1"/>
              </a:solidFill>
            </a:endParaRPr>
          </a:p>
        </p:txBody>
      </p:sp>
      <p:pic>
        <p:nvPicPr>
          <p:cNvPr id="184" name="Google Shape;184;p28" descr="Titled Time to Think, there is a finger pushing a button that activates a series of gears that are in the shape of a human brain."/>
          <p:cNvPicPr preferRelativeResize="0"/>
          <p:nvPr/>
        </p:nvPicPr>
        <p:blipFill>
          <a:blip r:embed="rId3">
            <a:alphaModFix/>
          </a:blip>
          <a:stretch>
            <a:fillRect/>
          </a:stretch>
        </p:blipFill>
        <p:spPr>
          <a:xfrm>
            <a:off x="523113" y="538795"/>
            <a:ext cx="8097773" cy="5780409"/>
          </a:xfrm>
          <a:prstGeom prst="rect">
            <a:avLst/>
          </a:prstGeom>
          <a:noFill/>
          <a:ln>
            <a:noFill/>
          </a:ln>
          <a:effectLst>
            <a:outerShdw blurRad="57150" dist="19050" dir="5400000" algn="bl" rotWithShape="0">
              <a:srgbClr val="000000">
                <a:alpha val="50000"/>
              </a:srgbClr>
            </a:outerShdw>
          </a:effectLst>
        </p:spPr>
      </p:pic>
      <p:sp>
        <p:nvSpPr>
          <p:cNvPr id="3" name="Text Placeholder 2">
            <a:extLst>
              <a:ext uri="{FF2B5EF4-FFF2-40B4-BE49-F238E27FC236}">
                <a16:creationId xmlns:a16="http://schemas.microsoft.com/office/drawing/2014/main" id="{4C14C712-8396-4CC7-8B57-4E4682B5A164}"/>
              </a:ext>
            </a:extLst>
          </p:cNvPr>
          <p:cNvSpPr>
            <a:spLocks noGrp="1"/>
          </p:cNvSpPr>
          <p:nvPr>
            <p:ph type="body" idx="1"/>
          </p:nvPr>
        </p:nvSpPr>
        <p:spPr>
          <a:xfrm>
            <a:off x="730472" y="5114553"/>
            <a:ext cx="3354627" cy="579221"/>
          </a:xfrm>
        </p:spPr>
        <p:txBody>
          <a:bodyPr>
            <a:normAutofit fontScale="92500" lnSpcReduction="10000"/>
          </a:bodyPr>
          <a:lstStyle/>
          <a:p>
            <a:pPr marL="69850" indent="0">
              <a:buNone/>
            </a:pPr>
            <a:r>
              <a:rPr lang="en-US" sz="2800" u="sng" dirty="0">
                <a:solidFill>
                  <a:schemeClr val="lt1"/>
                </a:solidFill>
                <a:hlinkClick r:id="rId4">
                  <a:extLst>
                    <a:ext uri="{A12FA001-AC4F-418D-AE19-62706E023703}">
                      <ahyp:hlinkClr xmlns:ahyp="http://schemas.microsoft.com/office/drawing/2018/hyperlinkcolor" val="tx"/>
                    </a:ext>
                  </a:extLst>
                </a:hlinkClick>
              </a:rPr>
              <a:t>Team Effectiveness</a:t>
            </a:r>
            <a:endParaRPr lang="en-US" sz="4400" b="1" dirty="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2365225" y="152400"/>
            <a:ext cx="6557400" cy="9144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US" b="1" dirty="0"/>
              <a:t>Indicators of an Effective Team</a:t>
            </a:r>
            <a:endParaRPr b="1" dirty="0"/>
          </a:p>
        </p:txBody>
      </p:sp>
      <p:pic>
        <p:nvPicPr>
          <p:cNvPr id="194" name="Google Shape;194;p29" descr="Patrick Lencioni's Five Dysfunctions of a Team Model. The five dysfunctions are part of a pyramid listing from bottom to top: absence of trust, fear of conflict, lack of commitment, avoid accountability, and inattention to details. Teams must solve the first dysfunction (trust) before moving to the next dysfunction – solving each subsequent dysfunction is dependent upon solving the prior one."/>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78950" y="1441000"/>
            <a:ext cx="5633164" cy="5417000"/>
          </a:xfrm>
          <a:prstGeom prst="rect">
            <a:avLst/>
          </a:prstGeom>
          <a:noFill/>
          <a:ln>
            <a:noFill/>
          </a:ln>
        </p:spPr>
      </p:pic>
      <p:pic>
        <p:nvPicPr>
          <p:cNvPr id="193" name="Google Shape;193;p29" descr="Book cover for The Five Dysfunctions of a Team by Patrick Lencioni"/>
          <p:cNvPicPr preferRelativeResize="0"/>
          <p:nvPr/>
        </p:nvPicPr>
        <p:blipFill>
          <a:blip r:embed="rId4">
            <a:alphaModFix/>
          </a:blip>
          <a:stretch>
            <a:fillRect/>
          </a:stretch>
        </p:blipFill>
        <p:spPr>
          <a:xfrm>
            <a:off x="6970863" y="4257663"/>
            <a:ext cx="1762125" cy="2600325"/>
          </a:xfrm>
          <a:prstGeom prst="rect">
            <a:avLst/>
          </a:prstGeom>
          <a:noFill/>
          <a:ln>
            <a:noFill/>
          </a:ln>
        </p:spPr>
      </p:pic>
    </p:spTree>
  </p:cSld>
  <p:clrMapOvr>
    <a:masterClrMapping/>
  </p:clrMapOvr>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1255</Words>
  <Application>Microsoft Office PowerPoint</Application>
  <PresentationFormat>On-screen Show (4:3)</PresentationFormat>
  <Paragraphs>231</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Calibri</vt:lpstr>
      <vt:lpstr>Twentieth Century</vt:lpstr>
      <vt:lpstr>Lora</vt:lpstr>
      <vt:lpstr>Arial</vt:lpstr>
      <vt:lpstr>Economica</vt:lpstr>
      <vt:lpstr>Roboto</vt:lpstr>
      <vt:lpstr>Caveat</vt:lpstr>
      <vt:lpstr>MDE &amp; PBISmn</vt:lpstr>
      <vt:lpstr>The Importance of Emotional Intelligence Within  School-Based Teams</vt:lpstr>
      <vt:lpstr>Our Session Objectives</vt:lpstr>
      <vt:lpstr>Resources</vt:lpstr>
      <vt:lpstr>To Go Together We Will Need…</vt:lpstr>
      <vt:lpstr>Set the Stage</vt:lpstr>
      <vt:lpstr>Team Operations </vt:lpstr>
      <vt:lpstr>Team Example </vt:lpstr>
      <vt:lpstr>Team Effectiveness</vt:lpstr>
      <vt:lpstr>Indicators of an Effective Team</vt:lpstr>
      <vt:lpstr>History of Emotional Intelligence</vt:lpstr>
      <vt:lpstr>Launch of Emotional Intelligence                                    </vt:lpstr>
      <vt:lpstr>Goleman’s 4 Components</vt:lpstr>
      <vt:lpstr>Goleman’s 4 Components (2)</vt:lpstr>
      <vt:lpstr>CASEL Framework</vt:lpstr>
      <vt:lpstr>We can not teach what we can not do</vt:lpstr>
      <vt:lpstr>EI = SEL</vt:lpstr>
      <vt:lpstr> Emotionally Intelligent Individuals</vt:lpstr>
      <vt:lpstr>Energy Check-In</vt:lpstr>
      <vt:lpstr>Why Do We Have Emotions?</vt:lpstr>
      <vt:lpstr>       Mindful Daily “Bookending” </vt:lpstr>
      <vt:lpstr>Cycle of Emotions Activity and Reflection Questions</vt:lpstr>
      <vt:lpstr>Getting Curious…</vt:lpstr>
      <vt:lpstr>Cycles of Emotions</vt:lpstr>
      <vt:lpstr>Interpretation Stage</vt:lpstr>
      <vt:lpstr>Does Emotion Impact How We Behave?</vt:lpstr>
      <vt:lpstr>From Here to Where We Want to Be </vt:lpstr>
      <vt:lpstr>Reflection Tool</vt:lpstr>
      <vt:lpstr>Emotionally Intelligent Teams</vt:lpstr>
      <vt:lpstr>To Create Team Awareness of Feelings</vt:lpstr>
      <vt:lpstr>To Help A Team Manage Feelings</vt:lpstr>
      <vt:lpstr>Indicators of a Team’s EI</vt:lpstr>
      <vt:lpstr>Healthy vs. Unhealthy Conflict</vt:lpstr>
      <vt:lpstr>Healthy Conflict </vt:lpstr>
      <vt:lpstr>Navigating Conflict</vt:lpstr>
      <vt:lpstr>Navigating Conflict  </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Emotional Intelligence within School-Based Teams</dc:title>
  <dc:creator>Cheryl Cook;Ellen Grossman;Michele Wackman</dc:creator>
  <cp:lastModifiedBy>Petrie, Garrett (MDE)</cp:lastModifiedBy>
  <cp:revision>16</cp:revision>
  <dcterms:modified xsi:type="dcterms:W3CDTF">2023-06-15T06:32:54Z</dcterms:modified>
</cp:coreProperties>
</file>