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314" r:id="rId5"/>
    <p:sldId id="354" r:id="rId6"/>
    <p:sldId id="329" r:id="rId7"/>
    <p:sldId id="334" r:id="rId8"/>
    <p:sldId id="335" r:id="rId9"/>
    <p:sldId id="355" r:id="rId10"/>
    <p:sldId id="350" r:id="rId11"/>
    <p:sldId id="333" r:id="rId12"/>
    <p:sldId id="337" r:id="rId13"/>
    <p:sldId id="317" r:id="rId14"/>
    <p:sldId id="342" r:id="rId15"/>
    <p:sldId id="336" r:id="rId16"/>
    <p:sldId id="351" r:id="rId17"/>
    <p:sldId id="339" r:id="rId18"/>
    <p:sldId id="340" r:id="rId19"/>
    <p:sldId id="341" r:id="rId20"/>
    <p:sldId id="338" r:id="rId21"/>
    <p:sldId id="344" r:id="rId22"/>
    <p:sldId id="352" r:id="rId23"/>
    <p:sldId id="343" r:id="rId24"/>
    <p:sldId id="349" r:id="rId25"/>
    <p:sldId id="347" r:id="rId26"/>
    <p:sldId id="346" r:id="rId27"/>
    <p:sldId id="353" r:id="rId28"/>
    <p:sldId id="345" r:id="rId29"/>
    <p:sldId id="348" r:id="rId30"/>
    <p:sldId id="33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6CF"/>
    <a:srgbClr val="F6F7FF"/>
    <a:srgbClr val="EEEFF5"/>
    <a:srgbClr val="F0F1FB"/>
    <a:srgbClr val="DBDCE5"/>
    <a:srgbClr val="D4DDFE"/>
    <a:srgbClr val="98B1E4"/>
    <a:srgbClr val="B9CAED"/>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6" autoAdjust="0"/>
    <p:restoredTop sz="93093" autoAdjust="0"/>
  </p:normalViewPr>
  <p:slideViewPr>
    <p:cSldViewPr snapToGrid="0">
      <p:cViewPr varScale="1">
        <p:scale>
          <a:sx n="118" d="100"/>
          <a:sy n="118" d="100"/>
        </p:scale>
        <p:origin x="192" y="84"/>
      </p:cViewPr>
      <p:guideLst>
        <p:guide orient="horz" pos="1416"/>
        <p:guide orient="horz" pos="1008"/>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96" d="100"/>
          <a:sy n="96"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41D17-DD2C-49E6-994C-AF0033A83F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53D0B8B8-0A45-41C2-B6ED-8382818A5CA1}">
      <dgm:prSet phldrT="[Text]" custT="1"/>
      <dgm:spPr/>
      <dgm:t>
        <a:bodyPr/>
        <a:lstStyle/>
        <a:p>
          <a:r>
            <a:rPr lang="en-US" sz="2400" b="1" dirty="0"/>
            <a:t>Data </a:t>
          </a:r>
        </a:p>
      </dgm:t>
    </dgm:pt>
    <dgm:pt modelId="{008DD43B-2324-48B1-8EDB-D2035B2362E3}" type="parTrans" cxnId="{9A2BB2E1-D87A-4AAA-9A05-EDF7D0D0DA4B}">
      <dgm:prSet/>
      <dgm:spPr/>
      <dgm:t>
        <a:bodyPr/>
        <a:lstStyle/>
        <a:p>
          <a:endParaRPr lang="en-US"/>
        </a:p>
      </dgm:t>
    </dgm:pt>
    <dgm:pt modelId="{D6B377E5-6E10-4E4F-9B3B-C0630C324114}" type="sibTrans" cxnId="{9A2BB2E1-D87A-4AAA-9A05-EDF7D0D0DA4B}">
      <dgm:prSet/>
      <dgm:spPr/>
      <dgm:t>
        <a:bodyPr/>
        <a:lstStyle/>
        <a:p>
          <a:endParaRPr lang="en-US"/>
        </a:p>
      </dgm:t>
    </dgm:pt>
    <dgm:pt modelId="{2CE511DB-1CEA-4167-8118-39736BBF6100}">
      <dgm:prSet phldrT="[Text]" custT="1"/>
      <dgm:spPr/>
      <dgm:t>
        <a:bodyPr/>
        <a:lstStyle/>
        <a:p>
          <a:r>
            <a:rPr lang="en-US" sz="2400" b="1" dirty="0"/>
            <a:t>Practices</a:t>
          </a:r>
        </a:p>
      </dgm:t>
    </dgm:pt>
    <dgm:pt modelId="{07B35385-6C91-4DF9-8037-1C6DF631AAFD}" type="parTrans" cxnId="{15401CC5-F92E-4A0B-831B-10205B6ADA06}">
      <dgm:prSet/>
      <dgm:spPr/>
      <dgm:t>
        <a:bodyPr/>
        <a:lstStyle/>
        <a:p>
          <a:endParaRPr lang="en-US"/>
        </a:p>
      </dgm:t>
    </dgm:pt>
    <dgm:pt modelId="{54DC61BE-1370-49BD-85EA-51F77B64017C}" type="sibTrans" cxnId="{15401CC5-F92E-4A0B-831B-10205B6ADA06}">
      <dgm:prSet/>
      <dgm:spPr/>
      <dgm:t>
        <a:bodyPr/>
        <a:lstStyle/>
        <a:p>
          <a:endParaRPr lang="en-US"/>
        </a:p>
      </dgm:t>
    </dgm:pt>
    <dgm:pt modelId="{9AA10533-5FD6-41A2-8DA6-1EB8EC666B3A}">
      <dgm:prSet phldrT="[Text]" custT="1"/>
      <dgm:spPr/>
      <dgm:t>
        <a:bodyPr/>
        <a:lstStyle/>
        <a:p>
          <a:r>
            <a:rPr lang="en-US" sz="2400" b="1" dirty="0"/>
            <a:t>Systems</a:t>
          </a:r>
          <a:endParaRPr lang="en-US" sz="1800" b="1" dirty="0"/>
        </a:p>
      </dgm:t>
    </dgm:pt>
    <dgm:pt modelId="{1D5FA757-B78D-4842-BFDA-5686D4C4B951}" type="parTrans" cxnId="{29FD4E72-C2F2-426C-A8E7-0B0E6E680DD0}">
      <dgm:prSet/>
      <dgm:spPr/>
      <dgm:t>
        <a:bodyPr/>
        <a:lstStyle/>
        <a:p>
          <a:endParaRPr lang="en-US"/>
        </a:p>
      </dgm:t>
    </dgm:pt>
    <dgm:pt modelId="{733947CC-DF22-48BA-9E1B-5CB2974CC2C2}" type="sibTrans" cxnId="{29FD4E72-C2F2-426C-A8E7-0B0E6E680DD0}">
      <dgm:prSet/>
      <dgm:spPr/>
      <dgm:t>
        <a:bodyPr/>
        <a:lstStyle/>
        <a:p>
          <a:endParaRPr lang="en-US"/>
        </a:p>
      </dgm:t>
    </dgm:pt>
    <dgm:pt modelId="{F81B684B-5C6E-498A-B5F6-F2DED635B75E}">
      <dgm:prSet phldrT="[Text]"/>
      <dgm:spPr>
        <a:solidFill>
          <a:srgbClr val="F6F7FF">
            <a:alpha val="90000"/>
          </a:srgbClr>
        </a:solidFill>
      </dgm:spPr>
      <dgm:t>
        <a:bodyPr/>
        <a:lstStyle/>
        <a:p>
          <a:r>
            <a:rPr lang="en-US" dirty="0"/>
            <a:t>Obtain/compile data from multiple sources </a:t>
          </a:r>
        </a:p>
      </dgm:t>
    </dgm:pt>
    <dgm:pt modelId="{7E2CFFA0-5C8E-49FB-A336-05D1C034D416}" type="parTrans" cxnId="{8084078C-5150-413B-8E3F-E82490D5849C}">
      <dgm:prSet/>
      <dgm:spPr/>
      <dgm:t>
        <a:bodyPr/>
        <a:lstStyle/>
        <a:p>
          <a:endParaRPr lang="en-US"/>
        </a:p>
      </dgm:t>
    </dgm:pt>
    <dgm:pt modelId="{B6059122-DD99-4B61-AE25-8DEAF5A9D7F9}" type="sibTrans" cxnId="{8084078C-5150-413B-8E3F-E82490D5849C}">
      <dgm:prSet/>
      <dgm:spPr/>
      <dgm:t>
        <a:bodyPr/>
        <a:lstStyle/>
        <a:p>
          <a:endParaRPr lang="en-US"/>
        </a:p>
      </dgm:t>
    </dgm:pt>
    <dgm:pt modelId="{C0CFA11F-9C50-4A75-B94F-52325CB885B1}">
      <dgm:prSet phldrT="[Text]"/>
      <dgm:spPr>
        <a:solidFill>
          <a:srgbClr val="F6F7FF">
            <a:alpha val="90000"/>
          </a:srgbClr>
        </a:solidFill>
      </dgm:spPr>
      <dgm:t>
        <a:bodyPr/>
        <a:lstStyle/>
        <a:p>
          <a:r>
            <a:rPr lang="en-US" dirty="0"/>
            <a:t>Support the development of data systems </a:t>
          </a:r>
        </a:p>
      </dgm:t>
    </dgm:pt>
    <dgm:pt modelId="{E7B29886-CD96-4641-8F87-FDA3A42B3D3B}" type="parTrans" cxnId="{79CA6DD3-E3FA-450F-B8D9-3D0BACCF0789}">
      <dgm:prSet/>
      <dgm:spPr/>
      <dgm:t>
        <a:bodyPr/>
        <a:lstStyle/>
        <a:p>
          <a:endParaRPr lang="en-US"/>
        </a:p>
      </dgm:t>
    </dgm:pt>
    <dgm:pt modelId="{061356FF-8251-4397-9608-54948570662E}" type="sibTrans" cxnId="{79CA6DD3-E3FA-450F-B8D9-3D0BACCF0789}">
      <dgm:prSet/>
      <dgm:spPr/>
      <dgm:t>
        <a:bodyPr/>
        <a:lstStyle/>
        <a:p>
          <a:endParaRPr lang="en-US"/>
        </a:p>
      </dgm:t>
    </dgm:pt>
    <dgm:pt modelId="{BFB8E95E-978A-4935-9E59-61FA65F1A4BE}">
      <dgm:prSet phldrT="[Text]"/>
      <dgm:spPr>
        <a:solidFill>
          <a:srgbClr val="F6F7FF">
            <a:alpha val="90000"/>
          </a:srgbClr>
        </a:solidFill>
      </dgm:spPr>
      <dgm:t>
        <a:bodyPr/>
        <a:lstStyle/>
        <a:p>
          <a:r>
            <a:rPr lang="en-US" dirty="0"/>
            <a:t>Lead team in making data-based decisions </a:t>
          </a:r>
        </a:p>
      </dgm:t>
    </dgm:pt>
    <dgm:pt modelId="{2CDBB35A-6E65-4624-AF38-7E2A23F6E94D}" type="parTrans" cxnId="{D14B496B-DF4F-46CA-9540-0D959D9EEE19}">
      <dgm:prSet/>
      <dgm:spPr/>
      <dgm:t>
        <a:bodyPr/>
        <a:lstStyle/>
        <a:p>
          <a:endParaRPr lang="en-US"/>
        </a:p>
      </dgm:t>
    </dgm:pt>
    <dgm:pt modelId="{664A3A49-00BC-4577-9765-4CBB1A8980ED}" type="sibTrans" cxnId="{D14B496B-DF4F-46CA-9540-0D959D9EEE19}">
      <dgm:prSet/>
      <dgm:spPr/>
      <dgm:t>
        <a:bodyPr/>
        <a:lstStyle/>
        <a:p>
          <a:endParaRPr lang="en-US"/>
        </a:p>
      </dgm:t>
    </dgm:pt>
    <dgm:pt modelId="{0175A00A-4EA5-44F8-9B11-0C4E69AAB98D}">
      <dgm:prSet phldrT="[Text]"/>
      <dgm:spPr>
        <a:solidFill>
          <a:srgbClr val="F6F7FF">
            <a:alpha val="90000"/>
          </a:srgbClr>
        </a:solidFill>
      </dgm:spPr>
      <dgm:t>
        <a:bodyPr/>
        <a:lstStyle/>
        <a:p>
          <a:r>
            <a:rPr lang="en-US" dirty="0"/>
            <a:t>Coach staff on essential features of PBIS </a:t>
          </a:r>
        </a:p>
      </dgm:t>
    </dgm:pt>
    <dgm:pt modelId="{A4279A9B-E53F-4C62-880E-E4461FD32827}" type="parTrans" cxnId="{BEBD4EA4-9CA0-4957-A1B3-CF57A0B334D1}">
      <dgm:prSet/>
      <dgm:spPr/>
      <dgm:t>
        <a:bodyPr/>
        <a:lstStyle/>
        <a:p>
          <a:endParaRPr lang="en-US"/>
        </a:p>
      </dgm:t>
    </dgm:pt>
    <dgm:pt modelId="{2446B7A2-60A1-4199-AE36-25C60B941639}" type="sibTrans" cxnId="{BEBD4EA4-9CA0-4957-A1B3-CF57A0B334D1}">
      <dgm:prSet/>
      <dgm:spPr/>
      <dgm:t>
        <a:bodyPr/>
        <a:lstStyle/>
        <a:p>
          <a:endParaRPr lang="en-US"/>
        </a:p>
      </dgm:t>
    </dgm:pt>
    <dgm:pt modelId="{06B2FE7C-2C27-4D6A-9C95-6C835D343958}">
      <dgm:prSet phldrT="[Text]"/>
      <dgm:spPr>
        <a:solidFill>
          <a:srgbClr val="F6F7FF">
            <a:alpha val="90000"/>
          </a:srgbClr>
        </a:solidFill>
      </dgm:spPr>
      <dgm:t>
        <a:bodyPr/>
        <a:lstStyle/>
        <a:p>
          <a:r>
            <a:rPr lang="en-US" dirty="0"/>
            <a:t>Work with classroom teachers on implementing practices </a:t>
          </a:r>
        </a:p>
      </dgm:t>
    </dgm:pt>
    <dgm:pt modelId="{5F033EFC-A103-4FBE-BBEB-0C1430E5E2EB}" type="parTrans" cxnId="{B1E69038-4A07-4C8B-82F7-388839B9C475}">
      <dgm:prSet/>
      <dgm:spPr/>
      <dgm:t>
        <a:bodyPr/>
        <a:lstStyle/>
        <a:p>
          <a:endParaRPr lang="en-US"/>
        </a:p>
      </dgm:t>
    </dgm:pt>
    <dgm:pt modelId="{222D4023-5205-4BE3-A8EB-68A27F8CFFE2}" type="sibTrans" cxnId="{B1E69038-4A07-4C8B-82F7-388839B9C475}">
      <dgm:prSet/>
      <dgm:spPr/>
      <dgm:t>
        <a:bodyPr/>
        <a:lstStyle/>
        <a:p>
          <a:endParaRPr lang="en-US"/>
        </a:p>
      </dgm:t>
    </dgm:pt>
    <dgm:pt modelId="{C4B00B82-E6B4-4B40-A999-2556ACB295C7}">
      <dgm:prSet phldrT="[Text]"/>
      <dgm:spPr>
        <a:solidFill>
          <a:srgbClr val="F6F7FF">
            <a:alpha val="90000"/>
          </a:srgbClr>
        </a:solidFill>
      </dgm:spPr>
      <dgm:t>
        <a:bodyPr/>
        <a:lstStyle/>
        <a:p>
          <a:r>
            <a:rPr lang="en-US" dirty="0"/>
            <a:t>Link data to practices </a:t>
          </a:r>
        </a:p>
      </dgm:t>
    </dgm:pt>
    <dgm:pt modelId="{649628A2-EC02-4733-B8FC-1F3B93C6768C}" type="parTrans" cxnId="{CB2C10C5-8575-4BAD-80B5-36E2EC91984F}">
      <dgm:prSet/>
      <dgm:spPr/>
      <dgm:t>
        <a:bodyPr/>
        <a:lstStyle/>
        <a:p>
          <a:endParaRPr lang="en-US"/>
        </a:p>
      </dgm:t>
    </dgm:pt>
    <dgm:pt modelId="{7BF59378-7F93-48AB-93BD-58F8FDC0004C}" type="sibTrans" cxnId="{CB2C10C5-8575-4BAD-80B5-36E2EC91984F}">
      <dgm:prSet/>
      <dgm:spPr/>
      <dgm:t>
        <a:bodyPr/>
        <a:lstStyle/>
        <a:p>
          <a:endParaRPr lang="en-US"/>
        </a:p>
      </dgm:t>
    </dgm:pt>
    <dgm:pt modelId="{9A20EEB8-BE1F-4D42-86C8-09F4E64076B8}">
      <dgm:prSet phldrT="[Text]"/>
      <dgm:spPr>
        <a:solidFill>
          <a:srgbClr val="F6F7FF">
            <a:alpha val="90000"/>
          </a:srgbClr>
        </a:solidFill>
      </dgm:spPr>
      <dgm:t>
        <a:bodyPr/>
        <a:lstStyle/>
        <a:p>
          <a:r>
            <a:rPr lang="en-US" dirty="0"/>
            <a:t>Facilitate effective team meetings </a:t>
          </a:r>
        </a:p>
      </dgm:t>
    </dgm:pt>
    <dgm:pt modelId="{818D64CE-537C-4DC2-AB6F-929A8D16CD9C}" type="parTrans" cxnId="{67C3A5A1-707C-465A-B6FE-AC5D7D25BA35}">
      <dgm:prSet/>
      <dgm:spPr/>
      <dgm:t>
        <a:bodyPr/>
        <a:lstStyle/>
        <a:p>
          <a:endParaRPr lang="en-US"/>
        </a:p>
      </dgm:t>
    </dgm:pt>
    <dgm:pt modelId="{FC86D6F4-05BE-44F5-8D50-9A6398DEABAE}" type="sibTrans" cxnId="{67C3A5A1-707C-465A-B6FE-AC5D7D25BA35}">
      <dgm:prSet/>
      <dgm:spPr/>
      <dgm:t>
        <a:bodyPr/>
        <a:lstStyle/>
        <a:p>
          <a:endParaRPr lang="en-US"/>
        </a:p>
      </dgm:t>
    </dgm:pt>
    <dgm:pt modelId="{4552CCB1-99FE-4F00-83FE-73881E937BAD}">
      <dgm:prSet phldrT="[Text]"/>
      <dgm:spPr>
        <a:solidFill>
          <a:srgbClr val="F6F7FF">
            <a:alpha val="90000"/>
          </a:srgbClr>
        </a:solidFill>
      </dgm:spPr>
      <dgm:t>
        <a:bodyPr/>
        <a:lstStyle/>
        <a:p>
          <a:r>
            <a:rPr lang="en-US" dirty="0"/>
            <a:t>Support development and continued success of PBIS team</a:t>
          </a:r>
        </a:p>
      </dgm:t>
    </dgm:pt>
    <dgm:pt modelId="{9FF9F3C2-19CF-4BC2-911A-1394A3CEC8F5}" type="parTrans" cxnId="{03DD4421-09E2-4F34-831A-D94D10A4A72C}">
      <dgm:prSet/>
      <dgm:spPr/>
      <dgm:t>
        <a:bodyPr/>
        <a:lstStyle/>
        <a:p>
          <a:endParaRPr lang="en-US"/>
        </a:p>
      </dgm:t>
    </dgm:pt>
    <dgm:pt modelId="{0A992580-253D-4ABE-9EAF-0F570A396397}" type="sibTrans" cxnId="{03DD4421-09E2-4F34-831A-D94D10A4A72C}">
      <dgm:prSet/>
      <dgm:spPr/>
      <dgm:t>
        <a:bodyPr/>
        <a:lstStyle/>
        <a:p>
          <a:endParaRPr lang="en-US"/>
        </a:p>
      </dgm:t>
    </dgm:pt>
    <dgm:pt modelId="{753F1BC6-1AFC-449D-9935-2EC51F3E2067}" type="pres">
      <dgm:prSet presAssocID="{6B941D17-DD2C-49E6-994C-AF0033A83FE3}" presName="linear" presStyleCnt="0">
        <dgm:presLayoutVars>
          <dgm:dir/>
          <dgm:animLvl val="lvl"/>
          <dgm:resizeHandles val="exact"/>
        </dgm:presLayoutVars>
      </dgm:prSet>
      <dgm:spPr/>
    </dgm:pt>
    <dgm:pt modelId="{24B0C90F-1B07-49A9-A4F3-B2E3B0365EC5}" type="pres">
      <dgm:prSet presAssocID="{53D0B8B8-0A45-41C2-B6ED-8382818A5CA1}" presName="parentLin" presStyleCnt="0"/>
      <dgm:spPr/>
    </dgm:pt>
    <dgm:pt modelId="{B01F4E07-4284-4E42-8329-BDC9510A08B5}" type="pres">
      <dgm:prSet presAssocID="{53D0B8B8-0A45-41C2-B6ED-8382818A5CA1}" presName="parentLeftMargin" presStyleLbl="node1" presStyleIdx="0" presStyleCnt="3"/>
      <dgm:spPr/>
    </dgm:pt>
    <dgm:pt modelId="{9272DFAF-1B90-47B9-AA3F-80C3F0EDAEDE}" type="pres">
      <dgm:prSet presAssocID="{53D0B8B8-0A45-41C2-B6ED-8382818A5CA1}" presName="parentText" presStyleLbl="node1" presStyleIdx="0" presStyleCnt="3">
        <dgm:presLayoutVars>
          <dgm:chMax val="0"/>
          <dgm:bulletEnabled val="1"/>
        </dgm:presLayoutVars>
      </dgm:prSet>
      <dgm:spPr/>
    </dgm:pt>
    <dgm:pt modelId="{C32AFCEA-5CB2-4568-BB7C-41BC2EECBCF6}" type="pres">
      <dgm:prSet presAssocID="{53D0B8B8-0A45-41C2-B6ED-8382818A5CA1}" presName="negativeSpace" presStyleCnt="0"/>
      <dgm:spPr/>
    </dgm:pt>
    <dgm:pt modelId="{F7798E8B-332E-4912-A554-416CB5EF2E19}" type="pres">
      <dgm:prSet presAssocID="{53D0B8B8-0A45-41C2-B6ED-8382818A5CA1}" presName="childText" presStyleLbl="conFgAcc1" presStyleIdx="0" presStyleCnt="3">
        <dgm:presLayoutVars>
          <dgm:bulletEnabled val="1"/>
        </dgm:presLayoutVars>
      </dgm:prSet>
      <dgm:spPr/>
    </dgm:pt>
    <dgm:pt modelId="{50A33D3F-A8F9-4657-B261-AD2BA0D6AC87}" type="pres">
      <dgm:prSet presAssocID="{D6B377E5-6E10-4E4F-9B3B-C0630C324114}" presName="spaceBetweenRectangles" presStyleCnt="0"/>
      <dgm:spPr/>
    </dgm:pt>
    <dgm:pt modelId="{4D437933-1B93-4302-AA2A-E8F181C14216}" type="pres">
      <dgm:prSet presAssocID="{2CE511DB-1CEA-4167-8118-39736BBF6100}" presName="parentLin" presStyleCnt="0"/>
      <dgm:spPr/>
    </dgm:pt>
    <dgm:pt modelId="{BFAB761E-A9E2-4E39-8993-DE02DD1ED877}" type="pres">
      <dgm:prSet presAssocID="{2CE511DB-1CEA-4167-8118-39736BBF6100}" presName="parentLeftMargin" presStyleLbl="node1" presStyleIdx="0" presStyleCnt="3"/>
      <dgm:spPr/>
    </dgm:pt>
    <dgm:pt modelId="{4EED2F8A-4188-4338-8B9C-DEB7AAA5108B}" type="pres">
      <dgm:prSet presAssocID="{2CE511DB-1CEA-4167-8118-39736BBF6100}" presName="parentText" presStyleLbl="node1" presStyleIdx="1" presStyleCnt="3">
        <dgm:presLayoutVars>
          <dgm:chMax val="0"/>
          <dgm:bulletEnabled val="1"/>
        </dgm:presLayoutVars>
      </dgm:prSet>
      <dgm:spPr/>
    </dgm:pt>
    <dgm:pt modelId="{2DF7E56D-D502-4B25-8EC0-DAE5F3E9910A}" type="pres">
      <dgm:prSet presAssocID="{2CE511DB-1CEA-4167-8118-39736BBF6100}" presName="negativeSpace" presStyleCnt="0"/>
      <dgm:spPr/>
    </dgm:pt>
    <dgm:pt modelId="{5E2FE28F-75E4-432E-BB92-34D44FAFF793}" type="pres">
      <dgm:prSet presAssocID="{2CE511DB-1CEA-4167-8118-39736BBF6100}" presName="childText" presStyleLbl="conFgAcc1" presStyleIdx="1" presStyleCnt="3">
        <dgm:presLayoutVars>
          <dgm:bulletEnabled val="1"/>
        </dgm:presLayoutVars>
      </dgm:prSet>
      <dgm:spPr/>
    </dgm:pt>
    <dgm:pt modelId="{62B2E7B5-7029-4B1D-A3FA-8DB6DF62AED7}" type="pres">
      <dgm:prSet presAssocID="{54DC61BE-1370-49BD-85EA-51F77B64017C}" presName="spaceBetweenRectangles" presStyleCnt="0"/>
      <dgm:spPr/>
    </dgm:pt>
    <dgm:pt modelId="{F0CE42DA-AE03-4D2D-B864-28BC508AF83A}" type="pres">
      <dgm:prSet presAssocID="{9AA10533-5FD6-41A2-8DA6-1EB8EC666B3A}" presName="parentLin" presStyleCnt="0"/>
      <dgm:spPr/>
    </dgm:pt>
    <dgm:pt modelId="{6BFAACA1-7B31-4003-BAB4-91E2E42D3030}" type="pres">
      <dgm:prSet presAssocID="{9AA10533-5FD6-41A2-8DA6-1EB8EC666B3A}" presName="parentLeftMargin" presStyleLbl="node1" presStyleIdx="1" presStyleCnt="3"/>
      <dgm:spPr/>
    </dgm:pt>
    <dgm:pt modelId="{5493EF4D-B040-4D28-A2F4-2157755BA040}" type="pres">
      <dgm:prSet presAssocID="{9AA10533-5FD6-41A2-8DA6-1EB8EC666B3A}" presName="parentText" presStyleLbl="node1" presStyleIdx="2" presStyleCnt="3">
        <dgm:presLayoutVars>
          <dgm:chMax val="0"/>
          <dgm:bulletEnabled val="1"/>
        </dgm:presLayoutVars>
      </dgm:prSet>
      <dgm:spPr/>
    </dgm:pt>
    <dgm:pt modelId="{E40540DE-052A-408D-8EF0-E4815208BBE2}" type="pres">
      <dgm:prSet presAssocID="{9AA10533-5FD6-41A2-8DA6-1EB8EC666B3A}" presName="negativeSpace" presStyleCnt="0"/>
      <dgm:spPr/>
    </dgm:pt>
    <dgm:pt modelId="{703E5E7A-6312-478C-B237-F764B9C1CCAF}" type="pres">
      <dgm:prSet presAssocID="{9AA10533-5FD6-41A2-8DA6-1EB8EC666B3A}" presName="childText" presStyleLbl="conFgAcc1" presStyleIdx="2" presStyleCnt="3">
        <dgm:presLayoutVars>
          <dgm:bulletEnabled val="1"/>
        </dgm:presLayoutVars>
      </dgm:prSet>
      <dgm:spPr/>
    </dgm:pt>
  </dgm:ptLst>
  <dgm:cxnLst>
    <dgm:cxn modelId="{F641250E-F6A1-43D9-A167-79356C8111C2}" type="presOf" srcId="{F81B684B-5C6E-498A-B5F6-F2DED635B75E}" destId="{F7798E8B-332E-4912-A554-416CB5EF2E19}" srcOrd="0" destOrd="0" presId="urn:microsoft.com/office/officeart/2005/8/layout/list1"/>
    <dgm:cxn modelId="{652DC711-E459-4C0A-8D91-6F0760506DCD}" type="presOf" srcId="{53D0B8B8-0A45-41C2-B6ED-8382818A5CA1}" destId="{9272DFAF-1B90-47B9-AA3F-80C3F0EDAEDE}" srcOrd="1" destOrd="0" presId="urn:microsoft.com/office/officeart/2005/8/layout/list1"/>
    <dgm:cxn modelId="{117CBA18-206B-4A60-88BE-EFE9EF593896}" type="presOf" srcId="{4552CCB1-99FE-4F00-83FE-73881E937BAD}" destId="{703E5E7A-6312-478C-B237-F764B9C1CCAF}" srcOrd="0" destOrd="1" presId="urn:microsoft.com/office/officeart/2005/8/layout/list1"/>
    <dgm:cxn modelId="{9D73E61C-A73E-4470-961C-90A617CC109A}" type="presOf" srcId="{9AA10533-5FD6-41A2-8DA6-1EB8EC666B3A}" destId="{5493EF4D-B040-4D28-A2F4-2157755BA040}" srcOrd="1" destOrd="0" presId="urn:microsoft.com/office/officeart/2005/8/layout/list1"/>
    <dgm:cxn modelId="{5CC45A20-A9B8-4DB7-887A-8E1C9CE46A81}" type="presOf" srcId="{2CE511DB-1CEA-4167-8118-39736BBF6100}" destId="{4EED2F8A-4188-4338-8B9C-DEB7AAA5108B}" srcOrd="1" destOrd="0" presId="urn:microsoft.com/office/officeart/2005/8/layout/list1"/>
    <dgm:cxn modelId="{F83D2521-E6AB-45D4-A972-D41D402AEE6E}" type="presOf" srcId="{53D0B8B8-0A45-41C2-B6ED-8382818A5CA1}" destId="{B01F4E07-4284-4E42-8329-BDC9510A08B5}" srcOrd="0" destOrd="0" presId="urn:microsoft.com/office/officeart/2005/8/layout/list1"/>
    <dgm:cxn modelId="{03DD4421-09E2-4F34-831A-D94D10A4A72C}" srcId="{9AA10533-5FD6-41A2-8DA6-1EB8EC666B3A}" destId="{4552CCB1-99FE-4F00-83FE-73881E937BAD}" srcOrd="1" destOrd="0" parTransId="{9FF9F3C2-19CF-4BC2-911A-1394A3CEC8F5}" sibTransId="{0A992580-253D-4ABE-9EAF-0F570A396397}"/>
    <dgm:cxn modelId="{3C586134-1793-40B5-A107-5733F4186C59}" type="presOf" srcId="{9AA10533-5FD6-41A2-8DA6-1EB8EC666B3A}" destId="{6BFAACA1-7B31-4003-BAB4-91E2E42D3030}" srcOrd="0" destOrd="0" presId="urn:microsoft.com/office/officeart/2005/8/layout/list1"/>
    <dgm:cxn modelId="{9645E837-6903-4A46-8B95-6E2A078F20FC}" type="presOf" srcId="{2CE511DB-1CEA-4167-8118-39736BBF6100}" destId="{BFAB761E-A9E2-4E39-8993-DE02DD1ED877}" srcOrd="0" destOrd="0" presId="urn:microsoft.com/office/officeart/2005/8/layout/list1"/>
    <dgm:cxn modelId="{B1E69038-4A07-4C8B-82F7-388839B9C475}" srcId="{2CE511DB-1CEA-4167-8118-39736BBF6100}" destId="{06B2FE7C-2C27-4D6A-9C95-6C835D343958}" srcOrd="1" destOrd="0" parTransId="{5F033EFC-A103-4FBE-BBEB-0C1430E5E2EB}" sibTransId="{222D4023-5205-4BE3-A8EB-68A27F8CFFE2}"/>
    <dgm:cxn modelId="{37D20C3B-46C2-4A0C-AA3E-6770A396B7A1}" type="presOf" srcId="{06B2FE7C-2C27-4D6A-9C95-6C835D343958}" destId="{5E2FE28F-75E4-432E-BB92-34D44FAFF793}" srcOrd="0" destOrd="1" presId="urn:microsoft.com/office/officeart/2005/8/layout/list1"/>
    <dgm:cxn modelId="{67D6DE45-64E9-4DE7-89A8-C79F63AF7149}" type="presOf" srcId="{0175A00A-4EA5-44F8-9B11-0C4E69AAB98D}" destId="{5E2FE28F-75E4-432E-BB92-34D44FAFF793}" srcOrd="0" destOrd="0" presId="urn:microsoft.com/office/officeart/2005/8/layout/list1"/>
    <dgm:cxn modelId="{D14B496B-DF4F-46CA-9540-0D959D9EEE19}" srcId="{53D0B8B8-0A45-41C2-B6ED-8382818A5CA1}" destId="{BFB8E95E-978A-4935-9E59-61FA65F1A4BE}" srcOrd="2" destOrd="0" parTransId="{2CDBB35A-6E65-4624-AF38-7E2A23F6E94D}" sibTransId="{664A3A49-00BC-4577-9765-4CBB1A8980ED}"/>
    <dgm:cxn modelId="{29FD4E72-C2F2-426C-A8E7-0B0E6E680DD0}" srcId="{6B941D17-DD2C-49E6-994C-AF0033A83FE3}" destId="{9AA10533-5FD6-41A2-8DA6-1EB8EC666B3A}" srcOrd="2" destOrd="0" parTransId="{1D5FA757-B78D-4842-BFDA-5686D4C4B951}" sibTransId="{733947CC-DF22-48BA-9E1B-5CB2974CC2C2}"/>
    <dgm:cxn modelId="{8084078C-5150-413B-8E3F-E82490D5849C}" srcId="{53D0B8B8-0A45-41C2-B6ED-8382818A5CA1}" destId="{F81B684B-5C6E-498A-B5F6-F2DED635B75E}" srcOrd="0" destOrd="0" parTransId="{7E2CFFA0-5C8E-49FB-A336-05D1C034D416}" sibTransId="{B6059122-DD99-4B61-AE25-8DEAF5A9D7F9}"/>
    <dgm:cxn modelId="{6C525392-0046-4AD5-9072-CD6A2E3D715B}" type="presOf" srcId="{9A20EEB8-BE1F-4D42-86C8-09F4E64076B8}" destId="{703E5E7A-6312-478C-B237-F764B9C1CCAF}" srcOrd="0" destOrd="0" presId="urn:microsoft.com/office/officeart/2005/8/layout/list1"/>
    <dgm:cxn modelId="{05233596-58B0-4E7A-940E-1F375EF0377E}" type="presOf" srcId="{6B941D17-DD2C-49E6-994C-AF0033A83FE3}" destId="{753F1BC6-1AFC-449D-9935-2EC51F3E2067}" srcOrd="0" destOrd="0" presId="urn:microsoft.com/office/officeart/2005/8/layout/list1"/>
    <dgm:cxn modelId="{7B780199-D9D6-4D2A-B629-6380F4E4C6B3}" type="presOf" srcId="{C0CFA11F-9C50-4A75-B94F-52325CB885B1}" destId="{F7798E8B-332E-4912-A554-416CB5EF2E19}" srcOrd="0" destOrd="1" presId="urn:microsoft.com/office/officeart/2005/8/layout/list1"/>
    <dgm:cxn modelId="{67C3A5A1-707C-465A-B6FE-AC5D7D25BA35}" srcId="{9AA10533-5FD6-41A2-8DA6-1EB8EC666B3A}" destId="{9A20EEB8-BE1F-4D42-86C8-09F4E64076B8}" srcOrd="0" destOrd="0" parTransId="{818D64CE-537C-4DC2-AB6F-929A8D16CD9C}" sibTransId="{FC86D6F4-05BE-44F5-8D50-9A6398DEABAE}"/>
    <dgm:cxn modelId="{BEBD4EA4-9CA0-4957-A1B3-CF57A0B334D1}" srcId="{2CE511DB-1CEA-4167-8118-39736BBF6100}" destId="{0175A00A-4EA5-44F8-9B11-0C4E69AAB98D}" srcOrd="0" destOrd="0" parTransId="{A4279A9B-E53F-4C62-880E-E4461FD32827}" sibTransId="{2446B7A2-60A1-4199-AE36-25C60B941639}"/>
    <dgm:cxn modelId="{DC12F2C1-C18B-4134-B378-51C92A093CDE}" type="presOf" srcId="{BFB8E95E-978A-4935-9E59-61FA65F1A4BE}" destId="{F7798E8B-332E-4912-A554-416CB5EF2E19}" srcOrd="0" destOrd="2" presId="urn:microsoft.com/office/officeart/2005/8/layout/list1"/>
    <dgm:cxn modelId="{CB2C10C5-8575-4BAD-80B5-36E2EC91984F}" srcId="{2CE511DB-1CEA-4167-8118-39736BBF6100}" destId="{C4B00B82-E6B4-4B40-A999-2556ACB295C7}" srcOrd="2" destOrd="0" parTransId="{649628A2-EC02-4733-B8FC-1F3B93C6768C}" sibTransId="{7BF59378-7F93-48AB-93BD-58F8FDC0004C}"/>
    <dgm:cxn modelId="{15401CC5-F92E-4A0B-831B-10205B6ADA06}" srcId="{6B941D17-DD2C-49E6-994C-AF0033A83FE3}" destId="{2CE511DB-1CEA-4167-8118-39736BBF6100}" srcOrd="1" destOrd="0" parTransId="{07B35385-6C91-4DF9-8037-1C6DF631AAFD}" sibTransId="{54DC61BE-1370-49BD-85EA-51F77B64017C}"/>
    <dgm:cxn modelId="{79CA6DD3-E3FA-450F-B8D9-3D0BACCF0789}" srcId="{53D0B8B8-0A45-41C2-B6ED-8382818A5CA1}" destId="{C0CFA11F-9C50-4A75-B94F-52325CB885B1}" srcOrd="1" destOrd="0" parTransId="{E7B29886-CD96-4641-8F87-FDA3A42B3D3B}" sibTransId="{061356FF-8251-4397-9608-54948570662E}"/>
    <dgm:cxn modelId="{9A2BB2E1-D87A-4AAA-9A05-EDF7D0D0DA4B}" srcId="{6B941D17-DD2C-49E6-994C-AF0033A83FE3}" destId="{53D0B8B8-0A45-41C2-B6ED-8382818A5CA1}" srcOrd="0" destOrd="0" parTransId="{008DD43B-2324-48B1-8EDB-D2035B2362E3}" sibTransId="{D6B377E5-6E10-4E4F-9B3B-C0630C324114}"/>
    <dgm:cxn modelId="{F1C070F1-7957-472A-A275-3E02D9101518}" type="presOf" srcId="{C4B00B82-E6B4-4B40-A999-2556ACB295C7}" destId="{5E2FE28F-75E4-432E-BB92-34D44FAFF793}" srcOrd="0" destOrd="2" presId="urn:microsoft.com/office/officeart/2005/8/layout/list1"/>
    <dgm:cxn modelId="{45F2AD50-66C4-4385-A9C7-3B3F5E419664}" type="presParOf" srcId="{753F1BC6-1AFC-449D-9935-2EC51F3E2067}" destId="{24B0C90F-1B07-49A9-A4F3-B2E3B0365EC5}" srcOrd="0" destOrd="0" presId="urn:microsoft.com/office/officeart/2005/8/layout/list1"/>
    <dgm:cxn modelId="{15AD2ED4-AA8B-4368-8CE8-434CE4EE49E1}" type="presParOf" srcId="{24B0C90F-1B07-49A9-A4F3-B2E3B0365EC5}" destId="{B01F4E07-4284-4E42-8329-BDC9510A08B5}" srcOrd="0" destOrd="0" presId="urn:microsoft.com/office/officeart/2005/8/layout/list1"/>
    <dgm:cxn modelId="{04811776-C1DA-4B2C-AE46-0C9438CC0D17}" type="presParOf" srcId="{24B0C90F-1B07-49A9-A4F3-B2E3B0365EC5}" destId="{9272DFAF-1B90-47B9-AA3F-80C3F0EDAEDE}" srcOrd="1" destOrd="0" presId="urn:microsoft.com/office/officeart/2005/8/layout/list1"/>
    <dgm:cxn modelId="{8F4A9AE0-E433-4573-A477-961881035D3F}" type="presParOf" srcId="{753F1BC6-1AFC-449D-9935-2EC51F3E2067}" destId="{C32AFCEA-5CB2-4568-BB7C-41BC2EECBCF6}" srcOrd="1" destOrd="0" presId="urn:microsoft.com/office/officeart/2005/8/layout/list1"/>
    <dgm:cxn modelId="{CDD42910-A0B7-4145-9537-4D9C25DD79B6}" type="presParOf" srcId="{753F1BC6-1AFC-449D-9935-2EC51F3E2067}" destId="{F7798E8B-332E-4912-A554-416CB5EF2E19}" srcOrd="2" destOrd="0" presId="urn:microsoft.com/office/officeart/2005/8/layout/list1"/>
    <dgm:cxn modelId="{F61C6E11-7864-4A13-A094-857ABF15D783}" type="presParOf" srcId="{753F1BC6-1AFC-449D-9935-2EC51F3E2067}" destId="{50A33D3F-A8F9-4657-B261-AD2BA0D6AC87}" srcOrd="3" destOrd="0" presId="urn:microsoft.com/office/officeart/2005/8/layout/list1"/>
    <dgm:cxn modelId="{C900279E-92CD-4DFB-AB36-AF5DFB4B8CF7}" type="presParOf" srcId="{753F1BC6-1AFC-449D-9935-2EC51F3E2067}" destId="{4D437933-1B93-4302-AA2A-E8F181C14216}" srcOrd="4" destOrd="0" presId="urn:microsoft.com/office/officeart/2005/8/layout/list1"/>
    <dgm:cxn modelId="{6B98430C-3120-4CED-A0F9-1A6915C977C7}" type="presParOf" srcId="{4D437933-1B93-4302-AA2A-E8F181C14216}" destId="{BFAB761E-A9E2-4E39-8993-DE02DD1ED877}" srcOrd="0" destOrd="0" presId="urn:microsoft.com/office/officeart/2005/8/layout/list1"/>
    <dgm:cxn modelId="{C851BABF-3044-441C-B0E5-75BAA09DC2CB}" type="presParOf" srcId="{4D437933-1B93-4302-AA2A-E8F181C14216}" destId="{4EED2F8A-4188-4338-8B9C-DEB7AAA5108B}" srcOrd="1" destOrd="0" presId="urn:microsoft.com/office/officeart/2005/8/layout/list1"/>
    <dgm:cxn modelId="{64265616-2776-45C6-AE94-EA070B29049C}" type="presParOf" srcId="{753F1BC6-1AFC-449D-9935-2EC51F3E2067}" destId="{2DF7E56D-D502-4B25-8EC0-DAE5F3E9910A}" srcOrd="5" destOrd="0" presId="urn:microsoft.com/office/officeart/2005/8/layout/list1"/>
    <dgm:cxn modelId="{15DB5F73-FCC0-4E6A-A7BB-1964E851573F}" type="presParOf" srcId="{753F1BC6-1AFC-449D-9935-2EC51F3E2067}" destId="{5E2FE28F-75E4-432E-BB92-34D44FAFF793}" srcOrd="6" destOrd="0" presId="urn:microsoft.com/office/officeart/2005/8/layout/list1"/>
    <dgm:cxn modelId="{B320FF49-2556-4DCB-A32B-A5EEDB5A4725}" type="presParOf" srcId="{753F1BC6-1AFC-449D-9935-2EC51F3E2067}" destId="{62B2E7B5-7029-4B1D-A3FA-8DB6DF62AED7}" srcOrd="7" destOrd="0" presId="urn:microsoft.com/office/officeart/2005/8/layout/list1"/>
    <dgm:cxn modelId="{1AC31FBC-8634-4FC9-8E25-F0DBDFA96DCE}" type="presParOf" srcId="{753F1BC6-1AFC-449D-9935-2EC51F3E2067}" destId="{F0CE42DA-AE03-4D2D-B864-28BC508AF83A}" srcOrd="8" destOrd="0" presId="urn:microsoft.com/office/officeart/2005/8/layout/list1"/>
    <dgm:cxn modelId="{EFEDF041-2C1B-440B-BCC5-E3215B2BD6A1}" type="presParOf" srcId="{F0CE42DA-AE03-4D2D-B864-28BC508AF83A}" destId="{6BFAACA1-7B31-4003-BAB4-91E2E42D3030}" srcOrd="0" destOrd="0" presId="urn:microsoft.com/office/officeart/2005/8/layout/list1"/>
    <dgm:cxn modelId="{99661B85-EEC8-4707-98D1-191CE83F11B3}" type="presParOf" srcId="{F0CE42DA-AE03-4D2D-B864-28BC508AF83A}" destId="{5493EF4D-B040-4D28-A2F4-2157755BA040}" srcOrd="1" destOrd="0" presId="urn:microsoft.com/office/officeart/2005/8/layout/list1"/>
    <dgm:cxn modelId="{80844A98-C46A-41B0-AD70-E42D6C529B6F}" type="presParOf" srcId="{753F1BC6-1AFC-449D-9935-2EC51F3E2067}" destId="{E40540DE-052A-408D-8EF0-E4815208BBE2}" srcOrd="9" destOrd="0" presId="urn:microsoft.com/office/officeart/2005/8/layout/list1"/>
    <dgm:cxn modelId="{29F2ABFA-9179-403F-80C4-68FA9A557C07}" type="presParOf" srcId="{753F1BC6-1AFC-449D-9935-2EC51F3E2067}" destId="{703E5E7A-6312-478C-B237-F764B9C1CCA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6C7BE-5DCB-410D-B0AF-191686304685}"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79F959EF-97C8-42B3-AAE1-01DC9BB2A4F6}">
      <dgm:prSet phldrT="[Text]"/>
      <dgm:spPr/>
      <dgm:t>
        <a:bodyPr/>
        <a:lstStyle/>
        <a:p>
          <a:r>
            <a:rPr lang="en-US" b="1" dirty="0">
              <a:solidFill>
                <a:srgbClr val="F6F7FF"/>
              </a:solidFill>
            </a:rPr>
            <a:t>Buy-in</a:t>
          </a:r>
        </a:p>
      </dgm:t>
    </dgm:pt>
    <dgm:pt modelId="{626ED06F-0EE6-4F07-9731-29DA6B6E0B88}" type="parTrans" cxnId="{23590967-6BB5-42E2-B494-BCB9B855CA44}">
      <dgm:prSet/>
      <dgm:spPr/>
      <dgm:t>
        <a:bodyPr/>
        <a:lstStyle/>
        <a:p>
          <a:endParaRPr lang="en-US"/>
        </a:p>
      </dgm:t>
    </dgm:pt>
    <dgm:pt modelId="{D7CCDEEE-8C57-4586-AAF8-E9499A4EE0DB}" type="sibTrans" cxnId="{23590967-6BB5-42E2-B494-BCB9B855CA44}">
      <dgm:prSet/>
      <dgm:spPr/>
      <dgm:t>
        <a:bodyPr/>
        <a:lstStyle/>
        <a:p>
          <a:endParaRPr lang="en-US"/>
        </a:p>
      </dgm:t>
    </dgm:pt>
    <dgm:pt modelId="{7651C35F-53C7-467C-892E-190703465C9C}">
      <dgm:prSet phldrT="[Text]"/>
      <dgm:spPr/>
      <dgm:t>
        <a:bodyPr/>
        <a:lstStyle/>
        <a:p>
          <a:pPr>
            <a:buFont typeface="Arial" panose="020B0604020202020204" pitchFamily="34" charset="0"/>
            <a:buChar char="•"/>
          </a:pPr>
          <a:r>
            <a:rPr lang="en-US" dirty="0">
              <a:solidFill>
                <a:srgbClr val="F6F7FF"/>
              </a:solidFill>
            </a:rPr>
            <a:t>Attitudes</a:t>
          </a:r>
        </a:p>
      </dgm:t>
    </dgm:pt>
    <dgm:pt modelId="{C5455744-0C2C-46C8-A5B3-E47924639FB6}" type="parTrans" cxnId="{7F428A23-3396-48C0-90A7-9D472E42CBD5}">
      <dgm:prSet/>
      <dgm:spPr/>
      <dgm:t>
        <a:bodyPr/>
        <a:lstStyle/>
        <a:p>
          <a:endParaRPr lang="en-US"/>
        </a:p>
      </dgm:t>
    </dgm:pt>
    <dgm:pt modelId="{A5E716C8-C856-430F-AE87-17B82521383C}" type="sibTrans" cxnId="{7F428A23-3396-48C0-90A7-9D472E42CBD5}">
      <dgm:prSet/>
      <dgm:spPr/>
      <dgm:t>
        <a:bodyPr/>
        <a:lstStyle/>
        <a:p>
          <a:endParaRPr lang="en-US"/>
        </a:p>
      </dgm:t>
    </dgm:pt>
    <dgm:pt modelId="{196F3C45-529F-43B1-A3A5-0A1BA1058802}">
      <dgm:prSet phldrT="[Text]"/>
      <dgm:spPr/>
      <dgm:t>
        <a:bodyPr/>
        <a:lstStyle/>
        <a:p>
          <a:r>
            <a:rPr lang="en-US" b="1" dirty="0">
              <a:solidFill>
                <a:srgbClr val="F6F7FF"/>
              </a:solidFill>
            </a:rPr>
            <a:t>Intention</a:t>
          </a:r>
        </a:p>
      </dgm:t>
    </dgm:pt>
    <dgm:pt modelId="{D8151E0F-9336-483E-8EA9-11DC7A42DBB5}" type="parTrans" cxnId="{9587584B-504F-4A42-9A16-86BB5C4FB57E}">
      <dgm:prSet/>
      <dgm:spPr/>
      <dgm:t>
        <a:bodyPr/>
        <a:lstStyle/>
        <a:p>
          <a:endParaRPr lang="en-US"/>
        </a:p>
      </dgm:t>
    </dgm:pt>
    <dgm:pt modelId="{8DA33CB0-3B5E-4A27-89A4-7CC0790CD5D2}" type="sibTrans" cxnId="{9587584B-504F-4A42-9A16-86BB5C4FB57E}">
      <dgm:prSet/>
      <dgm:spPr/>
      <dgm:t>
        <a:bodyPr/>
        <a:lstStyle/>
        <a:p>
          <a:endParaRPr lang="en-US"/>
        </a:p>
      </dgm:t>
    </dgm:pt>
    <dgm:pt modelId="{A7BEB9C2-4D04-4771-BAE5-8D6179EF2EA9}">
      <dgm:prSet phldrT="[Text]"/>
      <dgm:spPr/>
      <dgm:t>
        <a:bodyPr/>
        <a:lstStyle/>
        <a:p>
          <a:pPr>
            <a:buFont typeface="Arial" panose="020B0604020202020204" pitchFamily="34" charset="0"/>
            <a:buChar char="•"/>
          </a:pPr>
          <a:r>
            <a:rPr lang="en-US" dirty="0">
              <a:solidFill>
                <a:srgbClr val="F6F7FF"/>
              </a:solidFill>
            </a:rPr>
            <a:t>Knowledge/skills </a:t>
          </a:r>
        </a:p>
      </dgm:t>
    </dgm:pt>
    <dgm:pt modelId="{BC2F2B7C-5421-4C1D-BA2A-38C87E32688D}" type="parTrans" cxnId="{E97D4C96-CDEE-4615-BB2F-0B1C2F6C19A4}">
      <dgm:prSet/>
      <dgm:spPr/>
      <dgm:t>
        <a:bodyPr/>
        <a:lstStyle/>
        <a:p>
          <a:endParaRPr lang="en-US"/>
        </a:p>
      </dgm:t>
    </dgm:pt>
    <dgm:pt modelId="{3CAE1FBB-13EE-4BF5-A035-BA464DC46380}" type="sibTrans" cxnId="{E97D4C96-CDEE-4615-BB2F-0B1C2F6C19A4}">
      <dgm:prSet/>
      <dgm:spPr/>
      <dgm:t>
        <a:bodyPr/>
        <a:lstStyle/>
        <a:p>
          <a:endParaRPr lang="en-US"/>
        </a:p>
      </dgm:t>
    </dgm:pt>
    <dgm:pt modelId="{F6107D48-03AD-44A6-97AD-AEA2368BF390}">
      <dgm:prSet phldrT="[Text]"/>
      <dgm:spPr/>
      <dgm:t>
        <a:bodyPr/>
        <a:lstStyle/>
        <a:p>
          <a:r>
            <a:rPr lang="en-US" b="1" dirty="0">
              <a:solidFill>
                <a:srgbClr val="F6F7FF"/>
              </a:solidFill>
            </a:rPr>
            <a:t>Action</a:t>
          </a:r>
        </a:p>
      </dgm:t>
    </dgm:pt>
    <dgm:pt modelId="{9AC7BF91-BB66-4E34-97D2-F0815B7CFBBF}" type="parTrans" cxnId="{CE3CF83B-C33C-4E3C-B6BD-640B18413728}">
      <dgm:prSet/>
      <dgm:spPr/>
      <dgm:t>
        <a:bodyPr/>
        <a:lstStyle/>
        <a:p>
          <a:endParaRPr lang="en-US"/>
        </a:p>
      </dgm:t>
    </dgm:pt>
    <dgm:pt modelId="{33678B40-160C-4F92-8FC1-D825B69C43D7}" type="sibTrans" cxnId="{CE3CF83B-C33C-4E3C-B6BD-640B18413728}">
      <dgm:prSet/>
      <dgm:spPr/>
      <dgm:t>
        <a:bodyPr/>
        <a:lstStyle/>
        <a:p>
          <a:endParaRPr lang="en-US"/>
        </a:p>
      </dgm:t>
    </dgm:pt>
    <dgm:pt modelId="{CB97DC90-6E9F-4228-AE25-C042D1D4CC7F}">
      <dgm:prSet/>
      <dgm:spPr/>
      <dgm:t>
        <a:bodyPr/>
        <a:lstStyle/>
        <a:p>
          <a:r>
            <a:rPr lang="en-US" dirty="0">
              <a:solidFill>
                <a:srgbClr val="F6F7FF"/>
              </a:solidFill>
            </a:rPr>
            <a:t>Social Norms </a:t>
          </a:r>
        </a:p>
      </dgm:t>
    </dgm:pt>
    <dgm:pt modelId="{87613B49-4118-48DD-83B2-D27FB443591A}" type="parTrans" cxnId="{4C022760-6744-45E9-A53F-18D5179E0FCD}">
      <dgm:prSet/>
      <dgm:spPr/>
      <dgm:t>
        <a:bodyPr/>
        <a:lstStyle/>
        <a:p>
          <a:endParaRPr lang="en-US"/>
        </a:p>
      </dgm:t>
    </dgm:pt>
    <dgm:pt modelId="{6B2F0EEB-F6A8-4B4D-8E6D-8A223686B959}" type="sibTrans" cxnId="{4C022760-6744-45E9-A53F-18D5179E0FCD}">
      <dgm:prSet/>
      <dgm:spPr/>
      <dgm:t>
        <a:bodyPr/>
        <a:lstStyle/>
        <a:p>
          <a:endParaRPr lang="en-US"/>
        </a:p>
      </dgm:t>
    </dgm:pt>
    <dgm:pt modelId="{8BE72267-6F43-49B8-B47E-C3FB9DB9CF2B}">
      <dgm:prSet/>
      <dgm:spPr/>
      <dgm:t>
        <a:bodyPr/>
        <a:lstStyle/>
        <a:p>
          <a:r>
            <a:rPr lang="en-US" dirty="0">
              <a:solidFill>
                <a:srgbClr val="F6F7FF"/>
              </a:solidFill>
            </a:rPr>
            <a:t>Perceived control </a:t>
          </a:r>
        </a:p>
      </dgm:t>
    </dgm:pt>
    <dgm:pt modelId="{2CCFAE46-DED5-4BD4-9FB9-21F5303E8938}" type="parTrans" cxnId="{DE5989BD-8E4E-491C-89D9-DA471C498FE4}">
      <dgm:prSet/>
      <dgm:spPr/>
      <dgm:t>
        <a:bodyPr/>
        <a:lstStyle/>
        <a:p>
          <a:endParaRPr lang="en-US"/>
        </a:p>
      </dgm:t>
    </dgm:pt>
    <dgm:pt modelId="{938716A6-2818-4570-8B8A-FF0BF49BB861}" type="sibTrans" cxnId="{DE5989BD-8E4E-491C-89D9-DA471C498FE4}">
      <dgm:prSet/>
      <dgm:spPr/>
      <dgm:t>
        <a:bodyPr/>
        <a:lstStyle/>
        <a:p>
          <a:endParaRPr lang="en-US"/>
        </a:p>
      </dgm:t>
    </dgm:pt>
    <dgm:pt modelId="{C68BC5B9-72E3-478C-9E3C-6F0CDD307188}">
      <dgm:prSet/>
      <dgm:spPr/>
      <dgm:t>
        <a:bodyPr/>
        <a:lstStyle/>
        <a:p>
          <a:r>
            <a:rPr lang="en-US">
              <a:solidFill>
                <a:srgbClr val="F6F7FF"/>
              </a:solidFill>
            </a:rPr>
            <a:t>Professional Identity </a:t>
          </a:r>
          <a:endParaRPr lang="en-US" dirty="0">
            <a:solidFill>
              <a:srgbClr val="F6F7FF"/>
            </a:solidFill>
          </a:endParaRPr>
        </a:p>
      </dgm:t>
    </dgm:pt>
    <dgm:pt modelId="{BDFFB4F4-5E62-4E19-B7BD-3E8108C7CF8F}" type="parTrans" cxnId="{CC0755BE-CC1A-424E-9AA5-6CC68086F046}">
      <dgm:prSet/>
      <dgm:spPr/>
      <dgm:t>
        <a:bodyPr/>
        <a:lstStyle/>
        <a:p>
          <a:endParaRPr lang="en-US"/>
        </a:p>
      </dgm:t>
    </dgm:pt>
    <dgm:pt modelId="{BB7A9D0D-FF78-4CB0-8109-53A7AD5D93A8}" type="sibTrans" cxnId="{CC0755BE-CC1A-424E-9AA5-6CC68086F046}">
      <dgm:prSet/>
      <dgm:spPr/>
      <dgm:t>
        <a:bodyPr/>
        <a:lstStyle/>
        <a:p>
          <a:endParaRPr lang="en-US"/>
        </a:p>
      </dgm:t>
    </dgm:pt>
    <dgm:pt modelId="{D666C708-D6C0-4C0F-878E-3DDC44F716E4}">
      <dgm:prSet/>
      <dgm:spPr/>
      <dgm:t>
        <a:bodyPr/>
        <a:lstStyle/>
        <a:p>
          <a:r>
            <a:rPr lang="en-US">
              <a:solidFill>
                <a:srgbClr val="F6F7FF"/>
              </a:solidFill>
            </a:rPr>
            <a:t>Limited time constraints </a:t>
          </a:r>
          <a:endParaRPr lang="en-US" dirty="0">
            <a:solidFill>
              <a:srgbClr val="F6F7FF"/>
            </a:solidFill>
          </a:endParaRPr>
        </a:p>
      </dgm:t>
    </dgm:pt>
    <dgm:pt modelId="{F10B7A25-FD14-4EDB-AC40-70D98CEBC2FD}" type="parTrans" cxnId="{BF7AE2CC-7FAB-4D6F-A663-024AB812413C}">
      <dgm:prSet/>
      <dgm:spPr/>
      <dgm:t>
        <a:bodyPr/>
        <a:lstStyle/>
        <a:p>
          <a:endParaRPr lang="en-US"/>
        </a:p>
      </dgm:t>
    </dgm:pt>
    <dgm:pt modelId="{DCEC03AE-A712-42B4-8DE6-D2D4E1F82F6D}" type="sibTrans" cxnId="{BF7AE2CC-7FAB-4D6F-A663-024AB812413C}">
      <dgm:prSet/>
      <dgm:spPr/>
      <dgm:t>
        <a:bodyPr/>
        <a:lstStyle/>
        <a:p>
          <a:endParaRPr lang="en-US"/>
        </a:p>
      </dgm:t>
    </dgm:pt>
    <dgm:pt modelId="{3216FCB9-5F3A-465A-B25A-6B68CC9A4F02}">
      <dgm:prSet/>
      <dgm:spPr/>
      <dgm:t>
        <a:bodyPr/>
        <a:lstStyle/>
        <a:p>
          <a:r>
            <a:rPr lang="en-US">
              <a:solidFill>
                <a:srgbClr val="F6F7FF"/>
              </a:solidFill>
            </a:rPr>
            <a:t>Habits/routines </a:t>
          </a:r>
          <a:endParaRPr lang="en-US" dirty="0">
            <a:solidFill>
              <a:srgbClr val="F6F7FF"/>
            </a:solidFill>
          </a:endParaRPr>
        </a:p>
      </dgm:t>
    </dgm:pt>
    <dgm:pt modelId="{485D096E-D1C2-4D42-A309-3A3281B08189}" type="parTrans" cxnId="{78348F19-8E8D-4A36-867F-945F72009BE6}">
      <dgm:prSet/>
      <dgm:spPr/>
      <dgm:t>
        <a:bodyPr/>
        <a:lstStyle/>
        <a:p>
          <a:endParaRPr lang="en-US"/>
        </a:p>
      </dgm:t>
    </dgm:pt>
    <dgm:pt modelId="{58AB231A-8CCF-41E3-AB9B-449E756C02B6}" type="sibTrans" cxnId="{78348F19-8E8D-4A36-867F-945F72009BE6}">
      <dgm:prSet/>
      <dgm:spPr/>
      <dgm:t>
        <a:bodyPr/>
        <a:lstStyle/>
        <a:p>
          <a:endParaRPr lang="en-US"/>
        </a:p>
      </dgm:t>
    </dgm:pt>
    <dgm:pt modelId="{46C6A5E2-9AD8-40F9-8E13-9928FFA003BA}">
      <dgm:prSet/>
      <dgm:spPr/>
      <dgm:t>
        <a:bodyPr/>
        <a:lstStyle/>
        <a:p>
          <a:r>
            <a:rPr lang="en-US">
              <a:solidFill>
                <a:srgbClr val="F6F7FF"/>
              </a:solidFill>
            </a:rPr>
            <a:t>Salience </a:t>
          </a:r>
          <a:endParaRPr lang="en-US" dirty="0">
            <a:solidFill>
              <a:srgbClr val="F6F7FF"/>
            </a:solidFill>
          </a:endParaRPr>
        </a:p>
      </dgm:t>
    </dgm:pt>
    <dgm:pt modelId="{CD924635-7ED0-4499-BC1E-1A8E2E18B477}" type="parTrans" cxnId="{249516FF-B489-42DF-B93D-F9C1A1601B70}">
      <dgm:prSet/>
      <dgm:spPr/>
      <dgm:t>
        <a:bodyPr/>
        <a:lstStyle/>
        <a:p>
          <a:endParaRPr lang="en-US"/>
        </a:p>
      </dgm:t>
    </dgm:pt>
    <dgm:pt modelId="{B0DA98A3-0236-4EDB-ADE9-B9DA4F1120A2}" type="sibTrans" cxnId="{249516FF-B489-42DF-B93D-F9C1A1601B70}">
      <dgm:prSet/>
      <dgm:spPr/>
      <dgm:t>
        <a:bodyPr/>
        <a:lstStyle/>
        <a:p>
          <a:endParaRPr lang="en-US"/>
        </a:p>
      </dgm:t>
    </dgm:pt>
    <dgm:pt modelId="{6C8A41DB-D59C-45A3-8E29-6529D8913E31}" type="pres">
      <dgm:prSet presAssocID="{7506C7BE-5DCB-410D-B0AF-191686304685}" presName="CompostProcess" presStyleCnt="0">
        <dgm:presLayoutVars>
          <dgm:dir/>
          <dgm:resizeHandles val="exact"/>
        </dgm:presLayoutVars>
      </dgm:prSet>
      <dgm:spPr/>
    </dgm:pt>
    <dgm:pt modelId="{03A50E45-D813-452B-A05C-04C911DD8643}" type="pres">
      <dgm:prSet presAssocID="{7506C7BE-5DCB-410D-B0AF-191686304685}" presName="arrow" presStyleLbl="bgShp" presStyleIdx="0" presStyleCnt="1"/>
      <dgm:spPr/>
    </dgm:pt>
    <dgm:pt modelId="{99E89D1D-5476-42B9-875A-48187FBEC3AF}" type="pres">
      <dgm:prSet presAssocID="{7506C7BE-5DCB-410D-B0AF-191686304685}" presName="linearProcess" presStyleCnt="0"/>
      <dgm:spPr/>
    </dgm:pt>
    <dgm:pt modelId="{0C4B644E-AA7F-47D0-9C58-1DACFF6ADF97}" type="pres">
      <dgm:prSet presAssocID="{79F959EF-97C8-42B3-AAE1-01DC9BB2A4F6}" presName="textNode" presStyleLbl="node1" presStyleIdx="0" presStyleCnt="3">
        <dgm:presLayoutVars>
          <dgm:bulletEnabled val="1"/>
        </dgm:presLayoutVars>
      </dgm:prSet>
      <dgm:spPr/>
    </dgm:pt>
    <dgm:pt modelId="{0781D1EB-23E9-421C-8A0C-B66F36103854}" type="pres">
      <dgm:prSet presAssocID="{D7CCDEEE-8C57-4586-AAF8-E9499A4EE0DB}" presName="sibTrans" presStyleCnt="0"/>
      <dgm:spPr/>
    </dgm:pt>
    <dgm:pt modelId="{683363D8-516B-4131-9517-4EB7A4205D5C}" type="pres">
      <dgm:prSet presAssocID="{196F3C45-529F-43B1-A3A5-0A1BA1058802}" presName="textNode" presStyleLbl="node1" presStyleIdx="1" presStyleCnt="3">
        <dgm:presLayoutVars>
          <dgm:bulletEnabled val="1"/>
        </dgm:presLayoutVars>
      </dgm:prSet>
      <dgm:spPr/>
    </dgm:pt>
    <dgm:pt modelId="{FEE49B4C-2274-48B3-BB2A-36492BF5339F}" type="pres">
      <dgm:prSet presAssocID="{8DA33CB0-3B5E-4A27-89A4-7CC0790CD5D2}" presName="sibTrans" presStyleCnt="0"/>
      <dgm:spPr/>
    </dgm:pt>
    <dgm:pt modelId="{868DDD64-442F-4E8B-8B8E-B73ACC2D8430}" type="pres">
      <dgm:prSet presAssocID="{F6107D48-03AD-44A6-97AD-AEA2368BF390}" presName="textNode" presStyleLbl="node1" presStyleIdx="2" presStyleCnt="3">
        <dgm:presLayoutVars>
          <dgm:bulletEnabled val="1"/>
        </dgm:presLayoutVars>
      </dgm:prSet>
      <dgm:spPr/>
    </dgm:pt>
  </dgm:ptLst>
  <dgm:cxnLst>
    <dgm:cxn modelId="{DFF28704-1194-4FAC-AF3B-AD13A6B37A6E}" type="presOf" srcId="{A7BEB9C2-4D04-4771-BAE5-8D6179EF2EA9}" destId="{683363D8-516B-4131-9517-4EB7A4205D5C}" srcOrd="0" destOrd="1" presId="urn:microsoft.com/office/officeart/2005/8/layout/hProcess9"/>
    <dgm:cxn modelId="{78348F19-8E8D-4A36-867F-945F72009BE6}" srcId="{196F3C45-529F-43B1-A3A5-0A1BA1058802}" destId="{3216FCB9-5F3A-465A-B25A-6B68CC9A4F02}" srcOrd="2" destOrd="0" parTransId="{485D096E-D1C2-4D42-A309-3A3281B08189}" sibTransId="{58AB231A-8CCF-41E3-AB9B-449E756C02B6}"/>
    <dgm:cxn modelId="{7F428A23-3396-48C0-90A7-9D472E42CBD5}" srcId="{79F959EF-97C8-42B3-AAE1-01DC9BB2A4F6}" destId="{7651C35F-53C7-467C-892E-190703465C9C}" srcOrd="0" destOrd="0" parTransId="{C5455744-0C2C-46C8-A5B3-E47924639FB6}" sibTransId="{A5E716C8-C856-430F-AE87-17B82521383C}"/>
    <dgm:cxn modelId="{7AE5AF25-C7A7-4D04-A913-DBF42A797CE0}" type="presOf" srcId="{D666C708-D6C0-4C0F-878E-3DDC44F716E4}" destId="{683363D8-516B-4131-9517-4EB7A4205D5C}" srcOrd="0" destOrd="2" presId="urn:microsoft.com/office/officeart/2005/8/layout/hProcess9"/>
    <dgm:cxn modelId="{CE3CF83B-C33C-4E3C-B6BD-640B18413728}" srcId="{7506C7BE-5DCB-410D-B0AF-191686304685}" destId="{F6107D48-03AD-44A6-97AD-AEA2368BF390}" srcOrd="2" destOrd="0" parTransId="{9AC7BF91-BB66-4E34-97D2-F0815B7CFBBF}" sibTransId="{33678B40-160C-4F92-8FC1-D825B69C43D7}"/>
    <dgm:cxn modelId="{4C022760-6744-45E9-A53F-18D5179E0FCD}" srcId="{79F959EF-97C8-42B3-AAE1-01DC9BB2A4F6}" destId="{CB97DC90-6E9F-4228-AE25-C042D1D4CC7F}" srcOrd="1" destOrd="0" parTransId="{87613B49-4118-48DD-83B2-D27FB443591A}" sibTransId="{6B2F0EEB-F6A8-4B4D-8E6D-8A223686B959}"/>
    <dgm:cxn modelId="{D9864B63-D66D-4080-96B8-A2758273ABE3}" type="presOf" srcId="{79F959EF-97C8-42B3-AAE1-01DC9BB2A4F6}" destId="{0C4B644E-AA7F-47D0-9C58-1DACFF6ADF97}" srcOrd="0" destOrd="0" presId="urn:microsoft.com/office/officeart/2005/8/layout/hProcess9"/>
    <dgm:cxn modelId="{23590967-6BB5-42E2-B494-BCB9B855CA44}" srcId="{7506C7BE-5DCB-410D-B0AF-191686304685}" destId="{79F959EF-97C8-42B3-AAE1-01DC9BB2A4F6}" srcOrd="0" destOrd="0" parTransId="{626ED06F-0EE6-4F07-9731-29DA6B6E0B88}" sibTransId="{D7CCDEEE-8C57-4586-AAF8-E9499A4EE0DB}"/>
    <dgm:cxn modelId="{9587584B-504F-4A42-9A16-86BB5C4FB57E}" srcId="{7506C7BE-5DCB-410D-B0AF-191686304685}" destId="{196F3C45-529F-43B1-A3A5-0A1BA1058802}" srcOrd="1" destOrd="0" parTransId="{D8151E0F-9336-483E-8EA9-11DC7A42DBB5}" sibTransId="{8DA33CB0-3B5E-4A27-89A4-7CC0790CD5D2}"/>
    <dgm:cxn modelId="{56C27072-2E32-456E-AD43-D79E2DA65F13}" type="presOf" srcId="{C68BC5B9-72E3-478C-9E3C-6F0CDD307188}" destId="{0C4B644E-AA7F-47D0-9C58-1DACFF6ADF97}" srcOrd="0" destOrd="4" presId="urn:microsoft.com/office/officeart/2005/8/layout/hProcess9"/>
    <dgm:cxn modelId="{BF32FE54-D970-4D41-8472-8550FEE92F64}" type="presOf" srcId="{196F3C45-529F-43B1-A3A5-0A1BA1058802}" destId="{683363D8-516B-4131-9517-4EB7A4205D5C}" srcOrd="0" destOrd="0" presId="urn:microsoft.com/office/officeart/2005/8/layout/hProcess9"/>
    <dgm:cxn modelId="{AA032A89-FF20-4B3B-AE3F-69FB55EE95BB}" type="presOf" srcId="{3216FCB9-5F3A-465A-B25A-6B68CC9A4F02}" destId="{683363D8-516B-4131-9517-4EB7A4205D5C}" srcOrd="0" destOrd="3" presId="urn:microsoft.com/office/officeart/2005/8/layout/hProcess9"/>
    <dgm:cxn modelId="{E97D4C96-CDEE-4615-BB2F-0B1C2F6C19A4}" srcId="{196F3C45-529F-43B1-A3A5-0A1BA1058802}" destId="{A7BEB9C2-4D04-4771-BAE5-8D6179EF2EA9}" srcOrd="0" destOrd="0" parTransId="{BC2F2B7C-5421-4C1D-BA2A-38C87E32688D}" sibTransId="{3CAE1FBB-13EE-4BF5-A035-BA464DC46380}"/>
    <dgm:cxn modelId="{0AB9E9AA-0857-4AC2-B53D-335E5C4AA6BF}" type="presOf" srcId="{8BE72267-6F43-49B8-B47E-C3FB9DB9CF2B}" destId="{0C4B644E-AA7F-47D0-9C58-1DACFF6ADF97}" srcOrd="0" destOrd="3" presId="urn:microsoft.com/office/officeart/2005/8/layout/hProcess9"/>
    <dgm:cxn modelId="{DE5989BD-8E4E-491C-89D9-DA471C498FE4}" srcId="{79F959EF-97C8-42B3-AAE1-01DC9BB2A4F6}" destId="{8BE72267-6F43-49B8-B47E-C3FB9DB9CF2B}" srcOrd="2" destOrd="0" parTransId="{2CCFAE46-DED5-4BD4-9FB9-21F5303E8938}" sibTransId="{938716A6-2818-4570-8B8A-FF0BF49BB861}"/>
    <dgm:cxn modelId="{CC0755BE-CC1A-424E-9AA5-6CC68086F046}" srcId="{79F959EF-97C8-42B3-AAE1-01DC9BB2A4F6}" destId="{C68BC5B9-72E3-478C-9E3C-6F0CDD307188}" srcOrd="3" destOrd="0" parTransId="{BDFFB4F4-5E62-4E19-B7BD-3E8108C7CF8F}" sibTransId="{BB7A9D0D-FF78-4CB0-8109-53A7AD5D93A8}"/>
    <dgm:cxn modelId="{BF7AE2CC-7FAB-4D6F-A663-024AB812413C}" srcId="{196F3C45-529F-43B1-A3A5-0A1BA1058802}" destId="{D666C708-D6C0-4C0F-878E-3DDC44F716E4}" srcOrd="1" destOrd="0" parTransId="{F10B7A25-FD14-4EDB-AC40-70D98CEBC2FD}" sibTransId="{DCEC03AE-A712-42B4-8DE6-D2D4E1F82F6D}"/>
    <dgm:cxn modelId="{98DB1EE3-6088-429E-AC53-480FE505E463}" type="presOf" srcId="{7651C35F-53C7-467C-892E-190703465C9C}" destId="{0C4B644E-AA7F-47D0-9C58-1DACFF6ADF97}" srcOrd="0" destOrd="1" presId="urn:microsoft.com/office/officeart/2005/8/layout/hProcess9"/>
    <dgm:cxn modelId="{009D0CE7-3158-4DB1-85C3-F480A15798F2}" type="presOf" srcId="{CB97DC90-6E9F-4228-AE25-C042D1D4CC7F}" destId="{0C4B644E-AA7F-47D0-9C58-1DACFF6ADF97}" srcOrd="0" destOrd="2" presId="urn:microsoft.com/office/officeart/2005/8/layout/hProcess9"/>
    <dgm:cxn modelId="{E92EDAF5-404D-4455-9480-1B06C85EB801}" type="presOf" srcId="{46C6A5E2-9AD8-40F9-8E13-9928FFA003BA}" destId="{683363D8-516B-4131-9517-4EB7A4205D5C}" srcOrd="0" destOrd="4" presId="urn:microsoft.com/office/officeart/2005/8/layout/hProcess9"/>
    <dgm:cxn modelId="{90DBFFFC-D4CC-425D-96C4-D361DB3F4159}" type="presOf" srcId="{F6107D48-03AD-44A6-97AD-AEA2368BF390}" destId="{868DDD64-442F-4E8B-8B8E-B73ACC2D8430}" srcOrd="0" destOrd="0" presId="urn:microsoft.com/office/officeart/2005/8/layout/hProcess9"/>
    <dgm:cxn modelId="{91928AFD-B92F-4562-B14B-90288DA4DC7E}" type="presOf" srcId="{7506C7BE-5DCB-410D-B0AF-191686304685}" destId="{6C8A41DB-D59C-45A3-8E29-6529D8913E31}" srcOrd="0" destOrd="0" presId="urn:microsoft.com/office/officeart/2005/8/layout/hProcess9"/>
    <dgm:cxn modelId="{249516FF-B489-42DF-B93D-F9C1A1601B70}" srcId="{196F3C45-529F-43B1-A3A5-0A1BA1058802}" destId="{46C6A5E2-9AD8-40F9-8E13-9928FFA003BA}" srcOrd="3" destOrd="0" parTransId="{CD924635-7ED0-4499-BC1E-1A8E2E18B477}" sibTransId="{B0DA98A3-0236-4EDB-ADE9-B9DA4F1120A2}"/>
    <dgm:cxn modelId="{150DA035-C17C-4E55-8E3D-5E7BB0294672}" type="presParOf" srcId="{6C8A41DB-D59C-45A3-8E29-6529D8913E31}" destId="{03A50E45-D813-452B-A05C-04C911DD8643}" srcOrd="0" destOrd="0" presId="urn:microsoft.com/office/officeart/2005/8/layout/hProcess9"/>
    <dgm:cxn modelId="{F4F248F8-ED7D-4C0E-BD8E-4D9F8FA11366}" type="presParOf" srcId="{6C8A41DB-D59C-45A3-8E29-6529D8913E31}" destId="{99E89D1D-5476-42B9-875A-48187FBEC3AF}" srcOrd="1" destOrd="0" presId="urn:microsoft.com/office/officeart/2005/8/layout/hProcess9"/>
    <dgm:cxn modelId="{981C6F7D-8146-4D2A-BFAF-EAA591C69CA9}" type="presParOf" srcId="{99E89D1D-5476-42B9-875A-48187FBEC3AF}" destId="{0C4B644E-AA7F-47D0-9C58-1DACFF6ADF97}" srcOrd="0" destOrd="0" presId="urn:microsoft.com/office/officeart/2005/8/layout/hProcess9"/>
    <dgm:cxn modelId="{429D3FF4-727A-4364-B14C-1B8E81C86F48}" type="presParOf" srcId="{99E89D1D-5476-42B9-875A-48187FBEC3AF}" destId="{0781D1EB-23E9-421C-8A0C-B66F36103854}" srcOrd="1" destOrd="0" presId="urn:microsoft.com/office/officeart/2005/8/layout/hProcess9"/>
    <dgm:cxn modelId="{3C1E61BF-4FA0-4CD1-AA44-4A8BC222B509}" type="presParOf" srcId="{99E89D1D-5476-42B9-875A-48187FBEC3AF}" destId="{683363D8-516B-4131-9517-4EB7A4205D5C}" srcOrd="2" destOrd="0" presId="urn:microsoft.com/office/officeart/2005/8/layout/hProcess9"/>
    <dgm:cxn modelId="{782983B0-A33D-4E9E-B6F4-07579333F025}" type="presParOf" srcId="{99E89D1D-5476-42B9-875A-48187FBEC3AF}" destId="{FEE49B4C-2274-48B3-BB2A-36492BF5339F}" srcOrd="3" destOrd="0" presId="urn:microsoft.com/office/officeart/2005/8/layout/hProcess9"/>
    <dgm:cxn modelId="{63DC24AC-DC18-4468-B657-1DA505125C31}" type="presParOf" srcId="{99E89D1D-5476-42B9-875A-48187FBEC3AF}" destId="{868DDD64-442F-4E8B-8B8E-B73ACC2D843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95CE5-8BDF-4B1A-BCAC-FB0202BCAEC8}" type="doc">
      <dgm:prSet loTypeId="urn:microsoft.com/office/officeart/2005/8/layout/process3" loCatId="process" qsTypeId="urn:microsoft.com/office/officeart/2005/8/quickstyle/simple3" qsCatId="simple" csTypeId="urn:microsoft.com/office/officeart/2005/8/colors/accent4_1" csCatId="accent4" phldr="1"/>
      <dgm:spPr/>
      <dgm:t>
        <a:bodyPr/>
        <a:lstStyle/>
        <a:p>
          <a:endParaRPr lang="en-US"/>
        </a:p>
      </dgm:t>
    </dgm:pt>
    <dgm:pt modelId="{C7B983D6-AB6D-44CE-ACB4-F4A148970DA9}">
      <dgm:prSet custT="1"/>
      <dgm:spPr>
        <a:solidFill>
          <a:srgbClr val="FFFFFF"/>
        </a:solidFill>
      </dgm:spPr>
      <dgm:t>
        <a:bodyPr/>
        <a:lstStyle/>
        <a:p>
          <a:r>
            <a:rPr lang="en-US" sz="1400" dirty="0"/>
            <a:t>Exploration and Adoption </a:t>
          </a:r>
        </a:p>
      </dgm:t>
    </dgm:pt>
    <dgm:pt modelId="{86443B8C-5F93-4D32-9CEB-9515120D2C7D}" type="parTrans" cxnId="{0D29AF1F-0BEE-4AB5-B42A-522E4584DF09}">
      <dgm:prSet/>
      <dgm:spPr/>
      <dgm:t>
        <a:bodyPr/>
        <a:lstStyle/>
        <a:p>
          <a:endParaRPr lang="en-US" sz="2800"/>
        </a:p>
      </dgm:t>
    </dgm:pt>
    <dgm:pt modelId="{530E5A0E-A554-488C-BE92-2E664C5553B9}" type="sibTrans" cxnId="{0D29AF1F-0BEE-4AB5-B42A-522E4584DF09}">
      <dgm:prSet custT="1"/>
      <dgm:spPr>
        <a:solidFill>
          <a:schemeClr val="tx1">
            <a:lumMod val="50000"/>
            <a:lumOff val="50000"/>
          </a:schemeClr>
        </a:solidFill>
      </dgm:spPr>
      <dgm:t>
        <a:bodyPr/>
        <a:lstStyle/>
        <a:p>
          <a:endParaRPr lang="en-US" sz="1000" dirty="0"/>
        </a:p>
      </dgm:t>
    </dgm:pt>
    <dgm:pt modelId="{85343E5C-4617-4D10-81D1-4C69EAF9C668}">
      <dgm:prSet custT="1"/>
      <dgm:spPr>
        <a:solidFill>
          <a:srgbClr val="FFFFFF"/>
        </a:solidFill>
      </dgm:spPr>
      <dgm:t>
        <a:bodyPr/>
        <a:lstStyle/>
        <a:p>
          <a:r>
            <a:rPr lang="en-US" sz="1400" dirty="0"/>
            <a:t>Program Installation </a:t>
          </a:r>
        </a:p>
      </dgm:t>
    </dgm:pt>
    <dgm:pt modelId="{074A958F-AAD7-4282-A716-F546295FE2A9}" type="parTrans" cxnId="{F0E95693-B156-4FA6-A1D0-4E50C49A7D16}">
      <dgm:prSet/>
      <dgm:spPr/>
      <dgm:t>
        <a:bodyPr/>
        <a:lstStyle/>
        <a:p>
          <a:endParaRPr lang="en-US" sz="2800"/>
        </a:p>
      </dgm:t>
    </dgm:pt>
    <dgm:pt modelId="{1086C935-BB5F-4697-8366-EAD750404058}" type="sibTrans" cxnId="{F0E95693-B156-4FA6-A1D0-4E50C49A7D16}">
      <dgm:prSet custT="1"/>
      <dgm:spPr>
        <a:solidFill>
          <a:schemeClr val="tx1">
            <a:lumMod val="50000"/>
            <a:lumOff val="50000"/>
          </a:schemeClr>
        </a:solidFill>
      </dgm:spPr>
      <dgm:t>
        <a:bodyPr/>
        <a:lstStyle/>
        <a:p>
          <a:endParaRPr lang="en-US" sz="1000" dirty="0"/>
        </a:p>
      </dgm:t>
    </dgm:pt>
    <dgm:pt modelId="{842064D1-9C5E-4474-8C8E-392E1E7E98B7}">
      <dgm:prSet custT="1"/>
      <dgm:spPr>
        <a:solidFill>
          <a:srgbClr val="FFFFFF"/>
        </a:solidFill>
      </dgm:spPr>
      <dgm:t>
        <a:bodyPr/>
        <a:lstStyle/>
        <a:p>
          <a:r>
            <a:rPr lang="en-US" sz="1400" dirty="0"/>
            <a:t>Initial Implementation </a:t>
          </a:r>
        </a:p>
      </dgm:t>
    </dgm:pt>
    <dgm:pt modelId="{B83D31CB-50B2-4E39-A580-45C326A54662}" type="parTrans" cxnId="{C48E9891-11BD-4F52-9EB2-9073896ABEF5}">
      <dgm:prSet/>
      <dgm:spPr/>
      <dgm:t>
        <a:bodyPr/>
        <a:lstStyle/>
        <a:p>
          <a:endParaRPr lang="en-US" sz="2800"/>
        </a:p>
      </dgm:t>
    </dgm:pt>
    <dgm:pt modelId="{BF8FE658-0B6D-4188-AB52-D134FAF99308}" type="sibTrans" cxnId="{C48E9891-11BD-4F52-9EB2-9073896ABEF5}">
      <dgm:prSet custT="1"/>
      <dgm:spPr>
        <a:solidFill>
          <a:schemeClr val="tx1">
            <a:lumMod val="50000"/>
            <a:lumOff val="50000"/>
          </a:schemeClr>
        </a:solidFill>
      </dgm:spPr>
      <dgm:t>
        <a:bodyPr/>
        <a:lstStyle/>
        <a:p>
          <a:endParaRPr lang="en-US" sz="1000" dirty="0"/>
        </a:p>
      </dgm:t>
    </dgm:pt>
    <dgm:pt modelId="{43421656-19C0-4094-9137-A420568CDE0E}">
      <dgm:prSet custT="1"/>
      <dgm:spPr>
        <a:solidFill>
          <a:srgbClr val="FFFFFF"/>
        </a:solidFill>
      </dgm:spPr>
      <dgm:t>
        <a:bodyPr/>
        <a:lstStyle/>
        <a:p>
          <a:r>
            <a:rPr lang="en-US" sz="1400" dirty="0"/>
            <a:t>Full Implementation </a:t>
          </a:r>
        </a:p>
      </dgm:t>
    </dgm:pt>
    <dgm:pt modelId="{F9275406-19C7-4C4D-BB07-C2A22E251692}" type="parTrans" cxnId="{B66AE67E-0535-4C34-B9D4-357C5CACFFF3}">
      <dgm:prSet/>
      <dgm:spPr/>
      <dgm:t>
        <a:bodyPr/>
        <a:lstStyle/>
        <a:p>
          <a:endParaRPr lang="en-US" sz="2800"/>
        </a:p>
      </dgm:t>
    </dgm:pt>
    <dgm:pt modelId="{25BC034A-9D4C-4134-A8DE-CD721168A2A2}" type="sibTrans" cxnId="{B66AE67E-0535-4C34-B9D4-357C5CACFFF3}">
      <dgm:prSet custT="1"/>
      <dgm:spPr>
        <a:solidFill>
          <a:schemeClr val="tx1">
            <a:lumMod val="50000"/>
            <a:lumOff val="50000"/>
          </a:schemeClr>
        </a:solidFill>
      </dgm:spPr>
      <dgm:t>
        <a:bodyPr/>
        <a:lstStyle/>
        <a:p>
          <a:endParaRPr lang="en-US" sz="1000" dirty="0"/>
        </a:p>
      </dgm:t>
    </dgm:pt>
    <dgm:pt modelId="{0FC59D9E-D987-4D14-887C-70CB0872AE01}">
      <dgm:prSet custT="1"/>
      <dgm:spPr>
        <a:solidFill>
          <a:srgbClr val="FFFFFF"/>
        </a:solidFill>
      </dgm:spPr>
      <dgm:t>
        <a:bodyPr/>
        <a:lstStyle/>
        <a:p>
          <a:r>
            <a:rPr lang="en-US" sz="1400" dirty="0"/>
            <a:t>Innovation </a:t>
          </a:r>
        </a:p>
      </dgm:t>
    </dgm:pt>
    <dgm:pt modelId="{0331A1BD-2DF9-4B03-AD1A-8AFDC7809F4A}" type="parTrans" cxnId="{4D9381C5-CBC0-412C-98C3-9D0C137BE215}">
      <dgm:prSet/>
      <dgm:spPr/>
      <dgm:t>
        <a:bodyPr/>
        <a:lstStyle/>
        <a:p>
          <a:endParaRPr lang="en-US" sz="2800"/>
        </a:p>
      </dgm:t>
    </dgm:pt>
    <dgm:pt modelId="{513BE0C7-B406-43D5-82EA-CA10CF4DCB18}" type="sibTrans" cxnId="{4D9381C5-CBC0-412C-98C3-9D0C137BE215}">
      <dgm:prSet custT="1"/>
      <dgm:spPr>
        <a:solidFill>
          <a:schemeClr val="tx1">
            <a:lumMod val="50000"/>
            <a:lumOff val="50000"/>
          </a:schemeClr>
        </a:solidFill>
      </dgm:spPr>
      <dgm:t>
        <a:bodyPr/>
        <a:lstStyle/>
        <a:p>
          <a:endParaRPr lang="en-US" sz="1000" dirty="0"/>
        </a:p>
      </dgm:t>
    </dgm:pt>
    <dgm:pt modelId="{10E3E20B-A1E7-4A8B-9986-966DE4C2754B}">
      <dgm:prSet custT="1"/>
      <dgm:spPr>
        <a:solidFill>
          <a:srgbClr val="FFFFFF"/>
        </a:solidFill>
      </dgm:spPr>
      <dgm:t>
        <a:bodyPr/>
        <a:lstStyle/>
        <a:p>
          <a:r>
            <a:rPr lang="en-US" sz="1400" dirty="0"/>
            <a:t>Sustainability </a:t>
          </a:r>
        </a:p>
      </dgm:t>
    </dgm:pt>
    <dgm:pt modelId="{43C98E89-E49F-429F-9505-29A76FAB2CE5}" type="parTrans" cxnId="{51ED4C20-953E-4B1E-9F79-8B2390182961}">
      <dgm:prSet/>
      <dgm:spPr/>
      <dgm:t>
        <a:bodyPr/>
        <a:lstStyle/>
        <a:p>
          <a:endParaRPr lang="en-US" sz="2800"/>
        </a:p>
      </dgm:t>
    </dgm:pt>
    <dgm:pt modelId="{89BB51C5-02AA-4910-8D73-F47FBA02C23F}" type="sibTrans" cxnId="{51ED4C20-953E-4B1E-9F79-8B2390182961}">
      <dgm:prSet/>
      <dgm:spPr/>
      <dgm:t>
        <a:bodyPr/>
        <a:lstStyle/>
        <a:p>
          <a:endParaRPr lang="en-US" sz="2800"/>
        </a:p>
      </dgm:t>
    </dgm:pt>
    <dgm:pt modelId="{070631D3-9507-41D4-8320-6FD46B67E7DF}">
      <dgm:prSet custT="1"/>
      <dgm:spPr>
        <a:solidFill>
          <a:srgbClr val="FFFFFF">
            <a:alpha val="90000"/>
          </a:srgbClr>
        </a:solidFill>
      </dgm:spPr>
      <dgm:t>
        <a:bodyPr/>
        <a:lstStyle/>
        <a:p>
          <a:pPr>
            <a:lnSpc>
              <a:spcPct val="110000"/>
            </a:lnSpc>
          </a:pPr>
          <a:r>
            <a:rPr lang="en-US" sz="1100" dirty="0"/>
            <a:t>Gain knowledge about PBIS </a:t>
          </a:r>
        </a:p>
      </dgm:t>
    </dgm:pt>
    <dgm:pt modelId="{F498EAA2-FBE0-47A4-B20C-D7369E2BC879}" type="parTrans" cxnId="{220EDB58-EF80-4688-989C-E013FB5E40BD}">
      <dgm:prSet/>
      <dgm:spPr/>
      <dgm:t>
        <a:bodyPr/>
        <a:lstStyle/>
        <a:p>
          <a:endParaRPr lang="en-US" sz="2800"/>
        </a:p>
      </dgm:t>
    </dgm:pt>
    <dgm:pt modelId="{83A8E760-6B99-45E2-BA30-4141DEC1A588}" type="sibTrans" cxnId="{220EDB58-EF80-4688-989C-E013FB5E40BD}">
      <dgm:prSet/>
      <dgm:spPr/>
      <dgm:t>
        <a:bodyPr/>
        <a:lstStyle/>
        <a:p>
          <a:endParaRPr lang="en-US" sz="2800"/>
        </a:p>
      </dgm:t>
    </dgm:pt>
    <dgm:pt modelId="{0A1A0908-285B-4EF6-A4AE-FB8E1A6DC024}">
      <dgm:prSet custT="1"/>
      <dgm:spPr>
        <a:solidFill>
          <a:srgbClr val="FFFFFF">
            <a:alpha val="90000"/>
          </a:srgbClr>
        </a:solidFill>
      </dgm:spPr>
      <dgm:t>
        <a:bodyPr/>
        <a:lstStyle/>
        <a:p>
          <a:pPr>
            <a:lnSpc>
              <a:spcPct val="110000"/>
            </a:lnSpc>
          </a:pPr>
          <a:r>
            <a:rPr lang="en-US" sz="1100" dirty="0"/>
            <a:t>Identify a team and internal coach</a:t>
          </a:r>
        </a:p>
      </dgm:t>
    </dgm:pt>
    <dgm:pt modelId="{D3F22576-85BA-431B-BB63-137C991487EE}" type="parTrans" cxnId="{B9BFD104-B73A-4D78-96CD-13CCA84E6B27}">
      <dgm:prSet/>
      <dgm:spPr/>
      <dgm:t>
        <a:bodyPr/>
        <a:lstStyle/>
        <a:p>
          <a:endParaRPr lang="en-US" sz="2800"/>
        </a:p>
      </dgm:t>
    </dgm:pt>
    <dgm:pt modelId="{42CF1930-79B0-4B5F-AA55-99B624476812}" type="sibTrans" cxnId="{B9BFD104-B73A-4D78-96CD-13CCA84E6B27}">
      <dgm:prSet/>
      <dgm:spPr/>
      <dgm:t>
        <a:bodyPr/>
        <a:lstStyle/>
        <a:p>
          <a:endParaRPr lang="en-US" sz="2800"/>
        </a:p>
      </dgm:t>
    </dgm:pt>
    <dgm:pt modelId="{2512C2F2-E376-49B5-B7AD-16802C16CDB7}">
      <dgm:prSet custT="1"/>
      <dgm:spPr>
        <a:solidFill>
          <a:srgbClr val="FFFFFF">
            <a:alpha val="90000"/>
          </a:srgbClr>
        </a:solidFill>
      </dgm:spPr>
      <dgm:t>
        <a:bodyPr/>
        <a:lstStyle/>
        <a:p>
          <a:pPr>
            <a:lnSpc>
              <a:spcPct val="110000"/>
            </a:lnSpc>
          </a:pPr>
          <a:r>
            <a:rPr lang="en-US" sz="1100" dirty="0"/>
            <a:t>Gather resources</a:t>
          </a:r>
        </a:p>
      </dgm:t>
    </dgm:pt>
    <dgm:pt modelId="{DAD1C320-315D-4076-8838-D001E14A1E87}" type="parTrans" cxnId="{F591BBBE-4F49-41FE-9312-D00B183710EA}">
      <dgm:prSet/>
      <dgm:spPr/>
      <dgm:t>
        <a:bodyPr/>
        <a:lstStyle/>
        <a:p>
          <a:endParaRPr lang="en-US" sz="2800"/>
        </a:p>
      </dgm:t>
    </dgm:pt>
    <dgm:pt modelId="{FCE02215-BCA1-460B-8FB8-042BBAE27103}" type="sibTrans" cxnId="{F591BBBE-4F49-41FE-9312-D00B183710EA}">
      <dgm:prSet/>
      <dgm:spPr/>
      <dgm:t>
        <a:bodyPr/>
        <a:lstStyle/>
        <a:p>
          <a:endParaRPr lang="en-US" sz="2800"/>
        </a:p>
      </dgm:t>
    </dgm:pt>
    <dgm:pt modelId="{1FA3EB76-4B01-40DA-8D83-05CD37DE0FA8}">
      <dgm:prSet custT="1"/>
      <dgm:spPr>
        <a:solidFill>
          <a:srgbClr val="FFFFFF">
            <a:alpha val="90000"/>
          </a:srgbClr>
        </a:solidFill>
      </dgm:spPr>
      <dgm:t>
        <a:bodyPr/>
        <a:lstStyle/>
        <a:p>
          <a:pPr>
            <a:lnSpc>
              <a:spcPct val="110000"/>
            </a:lnSpc>
          </a:pPr>
          <a:r>
            <a:rPr lang="en-US" sz="1100" dirty="0"/>
            <a:t>Develop data systems </a:t>
          </a:r>
        </a:p>
      </dgm:t>
    </dgm:pt>
    <dgm:pt modelId="{DAEF0E5F-4E21-417B-B514-1589D59F280A}" type="parTrans" cxnId="{44FDCBA4-47D9-4C93-9CBA-FFC30B12FE3E}">
      <dgm:prSet/>
      <dgm:spPr/>
      <dgm:t>
        <a:bodyPr/>
        <a:lstStyle/>
        <a:p>
          <a:endParaRPr lang="en-US" sz="2800"/>
        </a:p>
      </dgm:t>
    </dgm:pt>
    <dgm:pt modelId="{25F38015-621A-4AE6-93BE-BD59B76D439F}" type="sibTrans" cxnId="{44FDCBA4-47D9-4C93-9CBA-FFC30B12FE3E}">
      <dgm:prSet/>
      <dgm:spPr/>
      <dgm:t>
        <a:bodyPr/>
        <a:lstStyle/>
        <a:p>
          <a:endParaRPr lang="en-US" sz="2800"/>
        </a:p>
      </dgm:t>
    </dgm:pt>
    <dgm:pt modelId="{96F15214-CA66-433C-8813-4C7D05E24342}">
      <dgm:prSet custT="1"/>
      <dgm:spPr>
        <a:solidFill>
          <a:srgbClr val="FFFFFF">
            <a:alpha val="90000"/>
          </a:srgbClr>
        </a:solidFill>
      </dgm:spPr>
      <dgm:t>
        <a:bodyPr/>
        <a:lstStyle/>
        <a:p>
          <a:pPr>
            <a:lnSpc>
              <a:spcPct val="110000"/>
            </a:lnSpc>
          </a:pPr>
          <a:r>
            <a:rPr lang="en-US" sz="1100" dirty="0"/>
            <a:t>Prepare staff training </a:t>
          </a:r>
        </a:p>
      </dgm:t>
    </dgm:pt>
    <dgm:pt modelId="{442B6B3A-930F-4D16-A282-0B492FCA07EA}" type="parTrans" cxnId="{DF751C25-D39F-42AA-A302-7A41EC18AE64}">
      <dgm:prSet/>
      <dgm:spPr/>
      <dgm:t>
        <a:bodyPr/>
        <a:lstStyle/>
        <a:p>
          <a:endParaRPr lang="en-US" sz="2800"/>
        </a:p>
      </dgm:t>
    </dgm:pt>
    <dgm:pt modelId="{722DD907-323A-4C03-8886-633D1D4C972E}" type="sibTrans" cxnId="{DF751C25-D39F-42AA-A302-7A41EC18AE64}">
      <dgm:prSet/>
      <dgm:spPr/>
      <dgm:t>
        <a:bodyPr/>
        <a:lstStyle/>
        <a:p>
          <a:endParaRPr lang="en-US" sz="2800"/>
        </a:p>
      </dgm:t>
    </dgm:pt>
    <dgm:pt modelId="{C2B38B68-7BFE-4A97-9D06-4A19794E8F5B}">
      <dgm:prSet custT="1"/>
      <dgm:spPr>
        <a:solidFill>
          <a:srgbClr val="FFFFFF">
            <a:alpha val="90000"/>
          </a:srgbClr>
        </a:solidFill>
      </dgm:spPr>
      <dgm:t>
        <a:bodyPr/>
        <a:lstStyle/>
        <a:p>
          <a:pPr>
            <a:lnSpc>
              <a:spcPct val="110000"/>
            </a:lnSpc>
          </a:pPr>
          <a:r>
            <a:rPr lang="en-US" sz="1100" dirty="0"/>
            <a:t>Establish school-specific practices</a:t>
          </a:r>
        </a:p>
      </dgm:t>
    </dgm:pt>
    <dgm:pt modelId="{55BD6E54-3089-4DD9-8FE4-A0222775B635}" type="parTrans" cxnId="{1369A64D-78BD-40EF-BC8A-AF55CF6BCC5E}">
      <dgm:prSet/>
      <dgm:spPr/>
      <dgm:t>
        <a:bodyPr/>
        <a:lstStyle/>
        <a:p>
          <a:endParaRPr lang="en-US" sz="2800"/>
        </a:p>
      </dgm:t>
    </dgm:pt>
    <dgm:pt modelId="{3AB76F96-19D8-49AA-99C6-EF48A8793FD4}" type="sibTrans" cxnId="{1369A64D-78BD-40EF-BC8A-AF55CF6BCC5E}">
      <dgm:prSet/>
      <dgm:spPr/>
      <dgm:t>
        <a:bodyPr/>
        <a:lstStyle/>
        <a:p>
          <a:endParaRPr lang="en-US" sz="2800"/>
        </a:p>
      </dgm:t>
    </dgm:pt>
    <dgm:pt modelId="{074755DD-D4C3-435C-A08A-760749532902}">
      <dgm:prSet custT="1"/>
      <dgm:spPr>
        <a:solidFill>
          <a:srgbClr val="FFFFFF">
            <a:alpha val="90000"/>
          </a:srgbClr>
        </a:solidFill>
      </dgm:spPr>
      <dgm:t>
        <a:bodyPr/>
        <a:lstStyle/>
        <a:p>
          <a:pPr>
            <a:lnSpc>
              <a:spcPct val="110000"/>
            </a:lnSpc>
          </a:pPr>
          <a:r>
            <a:rPr lang="en-US" sz="1100" dirty="0"/>
            <a:t>Implementation of Tier 1 </a:t>
          </a:r>
        </a:p>
      </dgm:t>
    </dgm:pt>
    <dgm:pt modelId="{7FA60284-8EA3-44E6-A526-24FDE0821673}" type="parTrans" cxnId="{D667327C-20C1-436D-A54D-9FFC6E8E35F3}">
      <dgm:prSet/>
      <dgm:spPr/>
      <dgm:t>
        <a:bodyPr/>
        <a:lstStyle/>
        <a:p>
          <a:endParaRPr lang="en-US" sz="2800"/>
        </a:p>
      </dgm:t>
    </dgm:pt>
    <dgm:pt modelId="{43328E69-1799-466B-871C-ED951368B5A4}" type="sibTrans" cxnId="{D667327C-20C1-436D-A54D-9FFC6E8E35F3}">
      <dgm:prSet/>
      <dgm:spPr/>
      <dgm:t>
        <a:bodyPr/>
        <a:lstStyle/>
        <a:p>
          <a:endParaRPr lang="en-US" sz="2800"/>
        </a:p>
      </dgm:t>
    </dgm:pt>
    <dgm:pt modelId="{04EE81A0-9638-479B-87EE-4E426E996B18}">
      <dgm:prSet custT="1"/>
      <dgm:spPr>
        <a:solidFill>
          <a:srgbClr val="FFFFFF">
            <a:alpha val="90000"/>
          </a:srgbClr>
        </a:solidFill>
      </dgm:spPr>
      <dgm:t>
        <a:bodyPr/>
        <a:lstStyle/>
        <a:p>
          <a:pPr>
            <a:lnSpc>
              <a:spcPct val="110000"/>
            </a:lnSpc>
          </a:pPr>
          <a:r>
            <a:rPr lang="en-US" sz="1100" dirty="0"/>
            <a:t>Staff trained and provided support </a:t>
          </a:r>
        </a:p>
      </dgm:t>
    </dgm:pt>
    <dgm:pt modelId="{E8B9DBFC-AC8E-4AA7-A535-534CA59964B3}" type="parTrans" cxnId="{3A8E48CB-E077-4A59-A54F-BF2B335DA1A5}">
      <dgm:prSet/>
      <dgm:spPr/>
      <dgm:t>
        <a:bodyPr/>
        <a:lstStyle/>
        <a:p>
          <a:endParaRPr lang="en-US" sz="2800"/>
        </a:p>
      </dgm:t>
    </dgm:pt>
    <dgm:pt modelId="{7FEA3A24-F71F-4701-B585-1A7F0BC8CBD3}" type="sibTrans" cxnId="{3A8E48CB-E077-4A59-A54F-BF2B335DA1A5}">
      <dgm:prSet/>
      <dgm:spPr/>
      <dgm:t>
        <a:bodyPr/>
        <a:lstStyle/>
        <a:p>
          <a:endParaRPr lang="en-US" sz="2800"/>
        </a:p>
      </dgm:t>
    </dgm:pt>
    <dgm:pt modelId="{3AA6325B-058E-4C17-9306-BC467E34706C}">
      <dgm:prSet custT="1"/>
      <dgm:spPr>
        <a:solidFill>
          <a:srgbClr val="FFFFFF">
            <a:alpha val="90000"/>
          </a:srgbClr>
        </a:solidFill>
      </dgm:spPr>
      <dgm:t>
        <a:bodyPr/>
        <a:lstStyle/>
        <a:p>
          <a:pPr>
            <a:lnSpc>
              <a:spcPct val="110000"/>
            </a:lnSpc>
          </a:pPr>
          <a:r>
            <a:rPr lang="en-US" sz="1100" dirty="0"/>
            <a:t>Evaluation of program fit</a:t>
          </a:r>
        </a:p>
      </dgm:t>
    </dgm:pt>
    <dgm:pt modelId="{F1B91488-8675-4555-9675-8E4159EAB47D}" type="parTrans" cxnId="{E8D3259B-A47E-4CDE-A547-9837FAFE6CA5}">
      <dgm:prSet/>
      <dgm:spPr/>
      <dgm:t>
        <a:bodyPr/>
        <a:lstStyle/>
        <a:p>
          <a:endParaRPr lang="en-US" sz="2800"/>
        </a:p>
      </dgm:t>
    </dgm:pt>
    <dgm:pt modelId="{21796DB8-9C62-4045-8000-AC61310177FA}" type="sibTrans" cxnId="{E8D3259B-A47E-4CDE-A547-9837FAFE6CA5}">
      <dgm:prSet/>
      <dgm:spPr/>
      <dgm:t>
        <a:bodyPr/>
        <a:lstStyle/>
        <a:p>
          <a:endParaRPr lang="en-US" sz="2800"/>
        </a:p>
      </dgm:t>
    </dgm:pt>
    <dgm:pt modelId="{36A1713B-2332-4FAF-914A-6A553031754C}">
      <dgm:prSet custT="1"/>
      <dgm:spPr>
        <a:solidFill>
          <a:srgbClr val="FFFFFF">
            <a:alpha val="90000"/>
          </a:srgbClr>
        </a:solidFill>
      </dgm:spPr>
      <dgm:t>
        <a:bodyPr/>
        <a:lstStyle/>
        <a:p>
          <a:pPr>
            <a:lnSpc>
              <a:spcPct val="110000"/>
            </a:lnSpc>
          </a:pPr>
          <a:r>
            <a:rPr lang="en-US" sz="1100" dirty="0"/>
            <a:t>Tier 1 fully operational </a:t>
          </a:r>
        </a:p>
      </dgm:t>
    </dgm:pt>
    <dgm:pt modelId="{7950D320-CA37-4605-9EA0-72CE1136E1B3}" type="parTrans" cxnId="{70C97630-BEF8-41ED-9FDD-5E6C16A21A49}">
      <dgm:prSet/>
      <dgm:spPr/>
      <dgm:t>
        <a:bodyPr/>
        <a:lstStyle/>
        <a:p>
          <a:endParaRPr lang="en-US" sz="2800"/>
        </a:p>
      </dgm:t>
    </dgm:pt>
    <dgm:pt modelId="{F7804C76-972F-44C8-8F31-0A97CD88D881}" type="sibTrans" cxnId="{70C97630-BEF8-41ED-9FDD-5E6C16A21A49}">
      <dgm:prSet/>
      <dgm:spPr/>
      <dgm:t>
        <a:bodyPr/>
        <a:lstStyle/>
        <a:p>
          <a:endParaRPr lang="en-US" sz="2800"/>
        </a:p>
      </dgm:t>
    </dgm:pt>
    <dgm:pt modelId="{1323B45D-88B2-41A2-B009-FB26BB5E6E1B}">
      <dgm:prSet custT="1"/>
      <dgm:spPr>
        <a:solidFill>
          <a:srgbClr val="FFFFFF">
            <a:alpha val="90000"/>
          </a:srgbClr>
        </a:solidFill>
      </dgm:spPr>
      <dgm:t>
        <a:bodyPr/>
        <a:lstStyle/>
        <a:p>
          <a:pPr>
            <a:lnSpc>
              <a:spcPct val="110000"/>
            </a:lnSpc>
          </a:pPr>
          <a:r>
            <a:rPr lang="en-US" sz="1100" dirty="0"/>
            <a:t>TFI used to gauge implementation efforts </a:t>
          </a:r>
        </a:p>
      </dgm:t>
    </dgm:pt>
    <dgm:pt modelId="{45BCFE6A-B518-47A0-8CD5-DB125EF8F19D}" type="parTrans" cxnId="{E191FF98-386A-4EEB-B286-71285D8502B1}">
      <dgm:prSet/>
      <dgm:spPr/>
      <dgm:t>
        <a:bodyPr/>
        <a:lstStyle/>
        <a:p>
          <a:endParaRPr lang="en-US" sz="2800"/>
        </a:p>
      </dgm:t>
    </dgm:pt>
    <dgm:pt modelId="{4065C703-4FB6-434B-87F6-0023D2038031}" type="sibTrans" cxnId="{E191FF98-386A-4EEB-B286-71285D8502B1}">
      <dgm:prSet/>
      <dgm:spPr/>
      <dgm:t>
        <a:bodyPr/>
        <a:lstStyle/>
        <a:p>
          <a:endParaRPr lang="en-US" sz="2800"/>
        </a:p>
      </dgm:t>
    </dgm:pt>
    <dgm:pt modelId="{E8023533-77C2-4925-A1A6-BCEE42650909}">
      <dgm:prSet custT="1"/>
      <dgm:spPr>
        <a:solidFill>
          <a:srgbClr val="FFFFFF">
            <a:alpha val="90000"/>
          </a:srgbClr>
        </a:solidFill>
      </dgm:spPr>
      <dgm:t>
        <a:bodyPr/>
        <a:lstStyle/>
        <a:p>
          <a:pPr>
            <a:lnSpc>
              <a:spcPct val="110000"/>
            </a:lnSpc>
          </a:pPr>
          <a:r>
            <a:rPr lang="en-US" sz="1100" dirty="0"/>
            <a:t>Considerations for Tier 2 and 3 started</a:t>
          </a:r>
        </a:p>
      </dgm:t>
    </dgm:pt>
    <dgm:pt modelId="{8E4FB854-E147-4B9C-B53C-0B69E2ECE434}" type="parTrans" cxnId="{C622FB05-2667-4C7B-9E93-2BBE3ED558E5}">
      <dgm:prSet/>
      <dgm:spPr/>
      <dgm:t>
        <a:bodyPr/>
        <a:lstStyle/>
        <a:p>
          <a:endParaRPr lang="en-US" sz="2800"/>
        </a:p>
      </dgm:t>
    </dgm:pt>
    <dgm:pt modelId="{63060D04-63FF-4729-A5B7-D95674014867}" type="sibTrans" cxnId="{C622FB05-2667-4C7B-9E93-2BBE3ED558E5}">
      <dgm:prSet/>
      <dgm:spPr/>
      <dgm:t>
        <a:bodyPr/>
        <a:lstStyle/>
        <a:p>
          <a:endParaRPr lang="en-US" sz="2800"/>
        </a:p>
      </dgm:t>
    </dgm:pt>
    <dgm:pt modelId="{F81B6C4A-50EA-484D-AC97-F6692731D4DB}">
      <dgm:prSet custT="1"/>
      <dgm:spPr>
        <a:solidFill>
          <a:srgbClr val="FFFFFF">
            <a:alpha val="90000"/>
          </a:srgbClr>
        </a:solidFill>
      </dgm:spPr>
      <dgm:t>
        <a:bodyPr/>
        <a:lstStyle/>
        <a:p>
          <a:pPr>
            <a:lnSpc>
              <a:spcPct val="110000"/>
            </a:lnSpc>
          </a:pPr>
          <a:r>
            <a:rPr lang="en-US" sz="1100" dirty="0"/>
            <a:t>Refine and adapt practices </a:t>
          </a:r>
        </a:p>
      </dgm:t>
    </dgm:pt>
    <dgm:pt modelId="{64E9E7FE-FBE3-470B-83AD-16EBFB239883}" type="parTrans" cxnId="{C0261163-EE7E-4864-B396-4C5BD5E0383D}">
      <dgm:prSet/>
      <dgm:spPr/>
      <dgm:t>
        <a:bodyPr/>
        <a:lstStyle/>
        <a:p>
          <a:endParaRPr lang="en-US" sz="2800"/>
        </a:p>
      </dgm:t>
    </dgm:pt>
    <dgm:pt modelId="{87C743CB-15A8-4CE0-9DB3-EE049592F667}" type="sibTrans" cxnId="{C0261163-EE7E-4864-B396-4C5BD5E0383D}">
      <dgm:prSet/>
      <dgm:spPr/>
      <dgm:t>
        <a:bodyPr/>
        <a:lstStyle/>
        <a:p>
          <a:endParaRPr lang="en-US" sz="2800"/>
        </a:p>
      </dgm:t>
    </dgm:pt>
    <dgm:pt modelId="{0F9EFD15-905F-4792-9784-11376E7FF089}">
      <dgm:prSet custT="1"/>
      <dgm:spPr>
        <a:solidFill>
          <a:srgbClr val="FFFFFF">
            <a:alpha val="90000"/>
          </a:srgbClr>
        </a:solidFill>
      </dgm:spPr>
      <dgm:t>
        <a:bodyPr/>
        <a:lstStyle/>
        <a:p>
          <a:pPr>
            <a:lnSpc>
              <a:spcPct val="110000"/>
            </a:lnSpc>
          </a:pPr>
          <a:r>
            <a:rPr lang="en-US" sz="1100" dirty="0"/>
            <a:t>Continued professional development </a:t>
          </a:r>
        </a:p>
      </dgm:t>
    </dgm:pt>
    <dgm:pt modelId="{76C97D90-A214-43E6-BB85-BE4458C7334F}" type="parTrans" cxnId="{AC4CD896-717F-4BC4-B6C5-E3AA185A74A3}">
      <dgm:prSet/>
      <dgm:spPr/>
      <dgm:t>
        <a:bodyPr/>
        <a:lstStyle/>
        <a:p>
          <a:endParaRPr lang="en-US" sz="2800"/>
        </a:p>
      </dgm:t>
    </dgm:pt>
    <dgm:pt modelId="{72F106E2-139C-42DD-835F-DE95790F8A4B}" type="sibTrans" cxnId="{AC4CD896-717F-4BC4-B6C5-E3AA185A74A3}">
      <dgm:prSet/>
      <dgm:spPr/>
      <dgm:t>
        <a:bodyPr/>
        <a:lstStyle/>
        <a:p>
          <a:endParaRPr lang="en-US" sz="2800"/>
        </a:p>
      </dgm:t>
    </dgm:pt>
    <dgm:pt modelId="{404C0E96-92E2-4ADC-9440-362B090109EE}">
      <dgm:prSet custT="1"/>
      <dgm:spPr>
        <a:solidFill>
          <a:srgbClr val="FFFFFF">
            <a:alpha val="90000"/>
          </a:srgbClr>
        </a:solidFill>
      </dgm:spPr>
      <dgm:t>
        <a:bodyPr/>
        <a:lstStyle/>
        <a:p>
          <a:pPr>
            <a:lnSpc>
              <a:spcPct val="110000"/>
            </a:lnSpc>
          </a:pPr>
          <a:r>
            <a:rPr lang="en-US" sz="1100" dirty="0"/>
            <a:t>Data-based decision making for program adaptation </a:t>
          </a:r>
        </a:p>
      </dgm:t>
    </dgm:pt>
    <dgm:pt modelId="{74DF784D-2223-4379-8E29-B26888B54349}" type="parTrans" cxnId="{B889692D-FC12-4BE7-B3CD-AE87137B423E}">
      <dgm:prSet/>
      <dgm:spPr/>
      <dgm:t>
        <a:bodyPr/>
        <a:lstStyle/>
        <a:p>
          <a:endParaRPr lang="en-US" sz="2800"/>
        </a:p>
      </dgm:t>
    </dgm:pt>
    <dgm:pt modelId="{09BB677A-5B35-4ECF-83E9-294C200AE5BB}" type="sibTrans" cxnId="{B889692D-FC12-4BE7-B3CD-AE87137B423E}">
      <dgm:prSet/>
      <dgm:spPr/>
      <dgm:t>
        <a:bodyPr/>
        <a:lstStyle/>
        <a:p>
          <a:endParaRPr lang="en-US" sz="2800"/>
        </a:p>
      </dgm:t>
    </dgm:pt>
    <dgm:pt modelId="{A620D1A7-351C-49A1-93FD-C75EB1A63F42}">
      <dgm:prSet custT="1"/>
      <dgm:spPr>
        <a:solidFill>
          <a:srgbClr val="FFFFFF">
            <a:alpha val="90000"/>
          </a:srgbClr>
        </a:solidFill>
      </dgm:spPr>
      <dgm:t>
        <a:bodyPr/>
        <a:lstStyle/>
        <a:p>
          <a:pPr>
            <a:lnSpc>
              <a:spcPct val="110000"/>
            </a:lnSpc>
          </a:pPr>
          <a:r>
            <a:rPr lang="en-US" sz="1100" dirty="0"/>
            <a:t>All Tiers implemented </a:t>
          </a:r>
        </a:p>
      </dgm:t>
    </dgm:pt>
    <dgm:pt modelId="{37AB313F-B86B-4045-A585-D919906392A3}" type="parTrans" cxnId="{1CDE4E6D-9056-411A-8DF8-40526976DA25}">
      <dgm:prSet/>
      <dgm:spPr/>
      <dgm:t>
        <a:bodyPr/>
        <a:lstStyle/>
        <a:p>
          <a:endParaRPr lang="en-US" sz="2800"/>
        </a:p>
      </dgm:t>
    </dgm:pt>
    <dgm:pt modelId="{667BCD7B-0FA8-4A4D-B8BE-1A0299B854A3}" type="sibTrans" cxnId="{1CDE4E6D-9056-411A-8DF8-40526976DA25}">
      <dgm:prSet/>
      <dgm:spPr/>
      <dgm:t>
        <a:bodyPr/>
        <a:lstStyle/>
        <a:p>
          <a:endParaRPr lang="en-US" sz="2800"/>
        </a:p>
      </dgm:t>
    </dgm:pt>
    <dgm:pt modelId="{117BF879-9FFF-473A-9FFB-5AF5D7D90264}">
      <dgm:prSet custT="1"/>
      <dgm:spPr>
        <a:solidFill>
          <a:srgbClr val="FFFFFF">
            <a:alpha val="90000"/>
          </a:srgbClr>
        </a:solidFill>
      </dgm:spPr>
      <dgm:t>
        <a:bodyPr/>
        <a:lstStyle/>
        <a:p>
          <a:pPr>
            <a:lnSpc>
              <a:spcPct val="110000"/>
            </a:lnSpc>
          </a:pPr>
          <a:r>
            <a:rPr lang="en-US" sz="1100" dirty="0"/>
            <a:t>Ongoing evaluation on data at all levels </a:t>
          </a:r>
        </a:p>
      </dgm:t>
    </dgm:pt>
    <dgm:pt modelId="{D006B11E-5554-4566-8DFE-BED6C81D767E}" type="sibTrans" cxnId="{64FA9C4A-9AF4-411B-9348-1A14E171FEA3}">
      <dgm:prSet/>
      <dgm:spPr/>
      <dgm:t>
        <a:bodyPr/>
        <a:lstStyle/>
        <a:p>
          <a:endParaRPr lang="en-US" sz="2800"/>
        </a:p>
      </dgm:t>
    </dgm:pt>
    <dgm:pt modelId="{F461CC18-3174-4622-AB9C-1D52AE0D4B57}" type="parTrans" cxnId="{64FA9C4A-9AF4-411B-9348-1A14E171FEA3}">
      <dgm:prSet/>
      <dgm:spPr/>
      <dgm:t>
        <a:bodyPr/>
        <a:lstStyle/>
        <a:p>
          <a:endParaRPr lang="en-US" sz="2800"/>
        </a:p>
      </dgm:t>
    </dgm:pt>
    <dgm:pt modelId="{48DC66A0-6178-4D50-A727-394B1EFD3565}">
      <dgm:prSet custT="1"/>
      <dgm:spPr>
        <a:solidFill>
          <a:srgbClr val="FFFFFF">
            <a:alpha val="90000"/>
          </a:srgbClr>
        </a:solidFill>
      </dgm:spPr>
      <dgm:t>
        <a:bodyPr/>
        <a:lstStyle/>
        <a:p>
          <a:pPr>
            <a:lnSpc>
              <a:spcPct val="110000"/>
            </a:lnSpc>
          </a:pPr>
          <a:r>
            <a:rPr lang="en-US" sz="1100" dirty="0"/>
            <a:t>Staff coaching/trainings </a:t>
          </a:r>
        </a:p>
      </dgm:t>
    </dgm:pt>
    <dgm:pt modelId="{06CCF1C0-6D56-4E04-92D3-08950A614DC8}" type="sibTrans" cxnId="{DCF1A724-8147-4918-BC06-3BFC1EFCD233}">
      <dgm:prSet/>
      <dgm:spPr/>
      <dgm:t>
        <a:bodyPr/>
        <a:lstStyle/>
        <a:p>
          <a:endParaRPr lang="en-US" sz="2800"/>
        </a:p>
      </dgm:t>
    </dgm:pt>
    <dgm:pt modelId="{0917B715-16D3-4921-947C-F65DDA0BB19D}" type="parTrans" cxnId="{DCF1A724-8147-4918-BC06-3BFC1EFCD233}">
      <dgm:prSet/>
      <dgm:spPr/>
      <dgm:t>
        <a:bodyPr/>
        <a:lstStyle/>
        <a:p>
          <a:endParaRPr lang="en-US" sz="2800"/>
        </a:p>
      </dgm:t>
    </dgm:pt>
    <dgm:pt modelId="{E4CBF6C8-A93E-415E-A7B5-F361718256E8}" type="pres">
      <dgm:prSet presAssocID="{6EA95CE5-8BDF-4B1A-BCAC-FB0202BCAEC8}" presName="linearFlow" presStyleCnt="0">
        <dgm:presLayoutVars>
          <dgm:dir/>
          <dgm:animLvl val="lvl"/>
          <dgm:resizeHandles val="exact"/>
        </dgm:presLayoutVars>
      </dgm:prSet>
      <dgm:spPr/>
    </dgm:pt>
    <dgm:pt modelId="{06E2A099-3AEC-4D7B-866E-B923B7459949}" type="pres">
      <dgm:prSet presAssocID="{C7B983D6-AB6D-44CE-ACB4-F4A148970DA9}" presName="composite" presStyleCnt="0"/>
      <dgm:spPr/>
    </dgm:pt>
    <dgm:pt modelId="{BB56CAD3-4BC9-44CD-9C08-E99D7F96A40E}" type="pres">
      <dgm:prSet presAssocID="{C7B983D6-AB6D-44CE-ACB4-F4A148970DA9}" presName="parTx" presStyleLbl="node1" presStyleIdx="0" presStyleCnt="6">
        <dgm:presLayoutVars>
          <dgm:chMax val="0"/>
          <dgm:chPref val="0"/>
          <dgm:bulletEnabled val="1"/>
        </dgm:presLayoutVars>
      </dgm:prSet>
      <dgm:spPr/>
    </dgm:pt>
    <dgm:pt modelId="{BFFDA534-1402-4458-969D-A7F10F4CBCDF}" type="pres">
      <dgm:prSet presAssocID="{C7B983D6-AB6D-44CE-ACB4-F4A148970DA9}" presName="parSh" presStyleLbl="node1" presStyleIdx="0" presStyleCnt="6"/>
      <dgm:spPr/>
    </dgm:pt>
    <dgm:pt modelId="{1FB1942D-A95C-462B-8594-AEB36D42D9BB}" type="pres">
      <dgm:prSet presAssocID="{C7B983D6-AB6D-44CE-ACB4-F4A148970DA9}" presName="desTx" presStyleLbl="fgAcc1" presStyleIdx="0" presStyleCnt="6" custScaleY="100000" custLinFactY="600000" custLinFactNeighborX="929" custLinFactNeighborY="615003">
        <dgm:presLayoutVars>
          <dgm:bulletEnabled val="1"/>
        </dgm:presLayoutVars>
      </dgm:prSet>
      <dgm:spPr/>
    </dgm:pt>
    <dgm:pt modelId="{165CEC14-0917-4731-A002-01514582D21F}" type="pres">
      <dgm:prSet presAssocID="{530E5A0E-A554-488C-BE92-2E664C5553B9}" presName="sibTrans" presStyleLbl="sibTrans2D1" presStyleIdx="0" presStyleCnt="5"/>
      <dgm:spPr/>
    </dgm:pt>
    <dgm:pt modelId="{5B41DD23-BAAD-4D9B-A5FA-D90547F26D88}" type="pres">
      <dgm:prSet presAssocID="{530E5A0E-A554-488C-BE92-2E664C5553B9}" presName="connTx" presStyleLbl="sibTrans2D1" presStyleIdx="0" presStyleCnt="5"/>
      <dgm:spPr/>
    </dgm:pt>
    <dgm:pt modelId="{7EFF22D7-99AC-4EE5-880D-7369CA962284}" type="pres">
      <dgm:prSet presAssocID="{85343E5C-4617-4D10-81D1-4C69EAF9C668}" presName="composite" presStyleCnt="0"/>
      <dgm:spPr/>
    </dgm:pt>
    <dgm:pt modelId="{D66B8803-02C3-4FDB-819F-8D7F7594D48C}" type="pres">
      <dgm:prSet presAssocID="{85343E5C-4617-4D10-81D1-4C69EAF9C668}" presName="parTx" presStyleLbl="node1" presStyleIdx="0" presStyleCnt="6">
        <dgm:presLayoutVars>
          <dgm:chMax val="0"/>
          <dgm:chPref val="0"/>
          <dgm:bulletEnabled val="1"/>
        </dgm:presLayoutVars>
      </dgm:prSet>
      <dgm:spPr/>
    </dgm:pt>
    <dgm:pt modelId="{65ED58AE-1A6A-4FA9-826E-B0945C52BDDA}" type="pres">
      <dgm:prSet presAssocID="{85343E5C-4617-4D10-81D1-4C69EAF9C668}" presName="parSh" presStyleLbl="node1" presStyleIdx="1" presStyleCnt="6"/>
      <dgm:spPr/>
    </dgm:pt>
    <dgm:pt modelId="{A8610254-EC6C-40EE-A17A-EDE082EEA234}" type="pres">
      <dgm:prSet presAssocID="{85343E5C-4617-4D10-81D1-4C69EAF9C668}" presName="desTx" presStyleLbl="fgAcc1" presStyleIdx="1" presStyleCnt="6" custScaleY="100000" custLinFactY="600000" custLinFactNeighborX="929" custLinFactNeighborY="615003">
        <dgm:presLayoutVars>
          <dgm:bulletEnabled val="1"/>
        </dgm:presLayoutVars>
      </dgm:prSet>
      <dgm:spPr/>
    </dgm:pt>
    <dgm:pt modelId="{E00DB844-F3D9-429F-BB2E-BE59E5DBBD08}" type="pres">
      <dgm:prSet presAssocID="{1086C935-BB5F-4697-8366-EAD750404058}" presName="sibTrans" presStyleLbl="sibTrans2D1" presStyleIdx="1" presStyleCnt="5"/>
      <dgm:spPr/>
    </dgm:pt>
    <dgm:pt modelId="{B0823D1A-09C9-4E2A-917F-C039EF648286}" type="pres">
      <dgm:prSet presAssocID="{1086C935-BB5F-4697-8366-EAD750404058}" presName="connTx" presStyleLbl="sibTrans2D1" presStyleIdx="1" presStyleCnt="5"/>
      <dgm:spPr/>
    </dgm:pt>
    <dgm:pt modelId="{B5041AEA-B89C-435C-ABD0-FF52F012E866}" type="pres">
      <dgm:prSet presAssocID="{842064D1-9C5E-4474-8C8E-392E1E7E98B7}" presName="composite" presStyleCnt="0"/>
      <dgm:spPr/>
    </dgm:pt>
    <dgm:pt modelId="{06BFED74-B6EE-40D7-93BB-0FDB8257BDFF}" type="pres">
      <dgm:prSet presAssocID="{842064D1-9C5E-4474-8C8E-392E1E7E98B7}" presName="parTx" presStyleLbl="node1" presStyleIdx="1" presStyleCnt="6">
        <dgm:presLayoutVars>
          <dgm:chMax val="0"/>
          <dgm:chPref val="0"/>
          <dgm:bulletEnabled val="1"/>
        </dgm:presLayoutVars>
      </dgm:prSet>
      <dgm:spPr/>
    </dgm:pt>
    <dgm:pt modelId="{DEEA9420-F0EB-4528-8BA7-F5D1AD728A3D}" type="pres">
      <dgm:prSet presAssocID="{842064D1-9C5E-4474-8C8E-392E1E7E98B7}" presName="parSh" presStyleLbl="node1" presStyleIdx="2" presStyleCnt="6" custScaleX="122252"/>
      <dgm:spPr/>
    </dgm:pt>
    <dgm:pt modelId="{EBEF9C7F-0A9B-4A2A-80A7-FFF91E053E33}" type="pres">
      <dgm:prSet presAssocID="{842064D1-9C5E-4474-8C8E-392E1E7E98B7}" presName="desTx" presStyleLbl="fgAcc1" presStyleIdx="2" presStyleCnt="6" custScaleX="113718" custScaleY="100000" custLinFactY="600000" custLinFactNeighborX="929" custLinFactNeighborY="615003">
        <dgm:presLayoutVars>
          <dgm:bulletEnabled val="1"/>
        </dgm:presLayoutVars>
      </dgm:prSet>
      <dgm:spPr/>
    </dgm:pt>
    <dgm:pt modelId="{B97D44AF-D29A-419D-92E2-700C73D032BC}" type="pres">
      <dgm:prSet presAssocID="{BF8FE658-0B6D-4188-AB52-D134FAF99308}" presName="sibTrans" presStyleLbl="sibTrans2D1" presStyleIdx="2" presStyleCnt="5"/>
      <dgm:spPr/>
    </dgm:pt>
    <dgm:pt modelId="{E8C916E3-E5F9-4DC0-8A6C-204059656E7F}" type="pres">
      <dgm:prSet presAssocID="{BF8FE658-0B6D-4188-AB52-D134FAF99308}" presName="connTx" presStyleLbl="sibTrans2D1" presStyleIdx="2" presStyleCnt="5"/>
      <dgm:spPr/>
    </dgm:pt>
    <dgm:pt modelId="{5666D5DC-5585-4E20-AC99-716A4097F46D}" type="pres">
      <dgm:prSet presAssocID="{43421656-19C0-4094-9137-A420568CDE0E}" presName="composite" presStyleCnt="0"/>
      <dgm:spPr/>
    </dgm:pt>
    <dgm:pt modelId="{B909EDD0-CE05-4046-B11A-EDB712711D6D}" type="pres">
      <dgm:prSet presAssocID="{43421656-19C0-4094-9137-A420568CDE0E}" presName="parTx" presStyleLbl="node1" presStyleIdx="2" presStyleCnt="6">
        <dgm:presLayoutVars>
          <dgm:chMax val="0"/>
          <dgm:chPref val="0"/>
          <dgm:bulletEnabled val="1"/>
        </dgm:presLayoutVars>
      </dgm:prSet>
      <dgm:spPr/>
    </dgm:pt>
    <dgm:pt modelId="{05132002-4B40-4943-BA71-7ECEC74A50E4}" type="pres">
      <dgm:prSet presAssocID="{43421656-19C0-4094-9137-A420568CDE0E}" presName="parSh" presStyleLbl="node1" presStyleIdx="3" presStyleCnt="6" custScaleX="122325"/>
      <dgm:spPr/>
    </dgm:pt>
    <dgm:pt modelId="{6D86D67B-802D-46F8-BBFE-B8F4E323711C}" type="pres">
      <dgm:prSet presAssocID="{43421656-19C0-4094-9137-A420568CDE0E}" presName="desTx" presStyleLbl="fgAcc1" presStyleIdx="3" presStyleCnt="6" custScaleX="107185" custScaleY="100000" custLinFactY="600000" custLinFactNeighborX="929" custLinFactNeighborY="615003">
        <dgm:presLayoutVars>
          <dgm:bulletEnabled val="1"/>
        </dgm:presLayoutVars>
      </dgm:prSet>
      <dgm:spPr/>
    </dgm:pt>
    <dgm:pt modelId="{9ECE7B75-DF05-429A-B4C4-E0711E8545F6}" type="pres">
      <dgm:prSet presAssocID="{25BC034A-9D4C-4134-A8DE-CD721168A2A2}" presName="sibTrans" presStyleLbl="sibTrans2D1" presStyleIdx="3" presStyleCnt="5"/>
      <dgm:spPr/>
    </dgm:pt>
    <dgm:pt modelId="{D7925E43-E0D4-4212-A99D-8DA3837991DA}" type="pres">
      <dgm:prSet presAssocID="{25BC034A-9D4C-4134-A8DE-CD721168A2A2}" presName="connTx" presStyleLbl="sibTrans2D1" presStyleIdx="3" presStyleCnt="5"/>
      <dgm:spPr/>
    </dgm:pt>
    <dgm:pt modelId="{D30C6CAF-0E35-44D3-BC93-922DA43132E7}" type="pres">
      <dgm:prSet presAssocID="{0FC59D9E-D987-4D14-887C-70CB0872AE01}" presName="composite" presStyleCnt="0"/>
      <dgm:spPr/>
    </dgm:pt>
    <dgm:pt modelId="{F0CDD516-B2B4-4BD7-95AB-E9EDA7E0B195}" type="pres">
      <dgm:prSet presAssocID="{0FC59D9E-D987-4D14-887C-70CB0872AE01}" presName="parTx" presStyleLbl="node1" presStyleIdx="3" presStyleCnt="6">
        <dgm:presLayoutVars>
          <dgm:chMax val="0"/>
          <dgm:chPref val="0"/>
          <dgm:bulletEnabled val="1"/>
        </dgm:presLayoutVars>
      </dgm:prSet>
      <dgm:spPr/>
    </dgm:pt>
    <dgm:pt modelId="{C307AB51-1441-4069-9F2F-EC40A44CAB78}" type="pres">
      <dgm:prSet presAssocID="{0FC59D9E-D987-4D14-887C-70CB0872AE01}" presName="parSh" presStyleLbl="node1" presStyleIdx="4" presStyleCnt="6"/>
      <dgm:spPr/>
    </dgm:pt>
    <dgm:pt modelId="{6F86B3E9-1C05-49C8-A795-EE8E161B67B8}" type="pres">
      <dgm:prSet presAssocID="{0FC59D9E-D987-4D14-887C-70CB0872AE01}" presName="desTx" presStyleLbl="fgAcc1" presStyleIdx="4" presStyleCnt="6" custScaleX="110147" custScaleY="100000" custLinFactY="600000" custLinFactNeighborX="929" custLinFactNeighborY="615003">
        <dgm:presLayoutVars>
          <dgm:bulletEnabled val="1"/>
        </dgm:presLayoutVars>
      </dgm:prSet>
      <dgm:spPr/>
    </dgm:pt>
    <dgm:pt modelId="{495DE964-14F4-4E8A-AAC2-3EA7F661FC48}" type="pres">
      <dgm:prSet presAssocID="{513BE0C7-B406-43D5-82EA-CA10CF4DCB18}" presName="sibTrans" presStyleLbl="sibTrans2D1" presStyleIdx="4" presStyleCnt="5"/>
      <dgm:spPr/>
    </dgm:pt>
    <dgm:pt modelId="{EC79DCF3-5271-4051-BE6A-C6A5AD38E722}" type="pres">
      <dgm:prSet presAssocID="{513BE0C7-B406-43D5-82EA-CA10CF4DCB18}" presName="connTx" presStyleLbl="sibTrans2D1" presStyleIdx="4" presStyleCnt="5"/>
      <dgm:spPr/>
    </dgm:pt>
    <dgm:pt modelId="{C6626F3C-BA70-4DE6-8031-7883E1F52352}" type="pres">
      <dgm:prSet presAssocID="{10E3E20B-A1E7-4A8B-9986-966DE4C2754B}" presName="composite" presStyleCnt="0"/>
      <dgm:spPr/>
    </dgm:pt>
    <dgm:pt modelId="{2F402452-360E-4DC5-AE42-F9A8C33772DC}" type="pres">
      <dgm:prSet presAssocID="{10E3E20B-A1E7-4A8B-9986-966DE4C2754B}" presName="parTx" presStyleLbl="node1" presStyleIdx="4" presStyleCnt="6">
        <dgm:presLayoutVars>
          <dgm:chMax val="0"/>
          <dgm:chPref val="0"/>
          <dgm:bulletEnabled val="1"/>
        </dgm:presLayoutVars>
      </dgm:prSet>
      <dgm:spPr/>
    </dgm:pt>
    <dgm:pt modelId="{94DAB8CE-F12E-4DC9-A46F-B6C3B360C51C}" type="pres">
      <dgm:prSet presAssocID="{10E3E20B-A1E7-4A8B-9986-966DE4C2754B}" presName="parSh" presStyleLbl="node1" presStyleIdx="5" presStyleCnt="6" custScaleX="116963"/>
      <dgm:spPr/>
    </dgm:pt>
    <dgm:pt modelId="{02CBA1A6-B1C8-4167-95C2-76D7F04B4F93}" type="pres">
      <dgm:prSet presAssocID="{10E3E20B-A1E7-4A8B-9986-966DE4C2754B}" presName="desTx" presStyleLbl="fgAcc1" presStyleIdx="5" presStyleCnt="6" custScaleX="124143" custScaleY="100000" custLinFactNeighborX="-10428" custLinFactNeighborY="45774">
        <dgm:presLayoutVars>
          <dgm:bulletEnabled val="1"/>
        </dgm:presLayoutVars>
      </dgm:prSet>
      <dgm:spPr/>
    </dgm:pt>
  </dgm:ptLst>
  <dgm:cxnLst>
    <dgm:cxn modelId="{B9BFD104-B73A-4D78-96CD-13CCA84E6B27}" srcId="{C7B983D6-AB6D-44CE-ACB4-F4A148970DA9}" destId="{0A1A0908-285B-4EF6-A4AE-FB8E1A6DC024}" srcOrd="1" destOrd="0" parTransId="{D3F22576-85BA-431B-BB63-137C991487EE}" sibTransId="{42CF1930-79B0-4B5F-AA55-99B624476812}"/>
    <dgm:cxn modelId="{C622FB05-2667-4C7B-9E93-2BBE3ED558E5}" srcId="{43421656-19C0-4094-9137-A420568CDE0E}" destId="{E8023533-77C2-4925-A1A6-BCEE42650909}" srcOrd="2" destOrd="0" parTransId="{8E4FB854-E147-4B9C-B53C-0B69E2ECE434}" sibTransId="{63060D04-63FF-4729-A5B7-D95674014867}"/>
    <dgm:cxn modelId="{B6BD5C0C-EAB7-4F2E-9114-6200618BC015}" type="presOf" srcId="{A620D1A7-351C-49A1-93FD-C75EB1A63F42}" destId="{02CBA1A6-B1C8-4167-95C2-76D7F04B4F93}" srcOrd="0" destOrd="0" presId="urn:microsoft.com/office/officeart/2005/8/layout/process3"/>
    <dgm:cxn modelId="{7FF1F71C-9757-4FD2-8B66-E007B237349C}" type="presOf" srcId="{0F9EFD15-905F-4792-9784-11376E7FF089}" destId="{6F86B3E9-1C05-49C8-A795-EE8E161B67B8}" srcOrd="0" destOrd="1" presId="urn:microsoft.com/office/officeart/2005/8/layout/process3"/>
    <dgm:cxn modelId="{8B81111F-477A-4549-AC93-58C51BE6FE72}" type="presOf" srcId="{C7B983D6-AB6D-44CE-ACB4-F4A148970DA9}" destId="{BFFDA534-1402-4458-969D-A7F10F4CBCDF}" srcOrd="1" destOrd="0" presId="urn:microsoft.com/office/officeart/2005/8/layout/process3"/>
    <dgm:cxn modelId="{0D29AF1F-0BEE-4AB5-B42A-522E4584DF09}" srcId="{6EA95CE5-8BDF-4B1A-BCAC-FB0202BCAEC8}" destId="{C7B983D6-AB6D-44CE-ACB4-F4A148970DA9}" srcOrd="0" destOrd="0" parTransId="{86443B8C-5F93-4D32-9CEB-9515120D2C7D}" sibTransId="{530E5A0E-A554-488C-BE92-2E664C5553B9}"/>
    <dgm:cxn modelId="{51ED4C20-953E-4B1E-9F79-8B2390182961}" srcId="{6EA95CE5-8BDF-4B1A-BCAC-FB0202BCAEC8}" destId="{10E3E20B-A1E7-4A8B-9986-966DE4C2754B}" srcOrd="5" destOrd="0" parTransId="{43C98E89-E49F-429F-9505-29A76FAB2CE5}" sibTransId="{89BB51C5-02AA-4910-8D73-F47FBA02C23F}"/>
    <dgm:cxn modelId="{DCF1A724-8147-4918-BC06-3BFC1EFCD233}" srcId="{10E3E20B-A1E7-4A8B-9986-966DE4C2754B}" destId="{48DC66A0-6178-4D50-A727-394B1EFD3565}" srcOrd="2" destOrd="0" parTransId="{0917B715-16D3-4921-947C-F65DDA0BB19D}" sibTransId="{06CCF1C0-6D56-4E04-92D3-08950A614DC8}"/>
    <dgm:cxn modelId="{DF751C25-D39F-42AA-A302-7A41EC18AE64}" srcId="{85343E5C-4617-4D10-81D1-4C69EAF9C668}" destId="{96F15214-CA66-433C-8813-4C7D05E24342}" srcOrd="1" destOrd="0" parTransId="{442B6B3A-930F-4D16-A282-0B492FCA07EA}" sibTransId="{722DD907-323A-4C03-8886-633D1D4C972E}"/>
    <dgm:cxn modelId="{2BBE6C28-E9C1-463C-9E0E-30E0760EF42F}" type="presOf" srcId="{530E5A0E-A554-488C-BE92-2E664C5553B9}" destId="{165CEC14-0917-4731-A002-01514582D21F}" srcOrd="0" destOrd="0" presId="urn:microsoft.com/office/officeart/2005/8/layout/process3"/>
    <dgm:cxn modelId="{BD68B528-F1C0-46ED-9417-98EDA45AE555}" type="presOf" srcId="{0A1A0908-285B-4EF6-A4AE-FB8E1A6DC024}" destId="{1FB1942D-A95C-462B-8594-AEB36D42D9BB}" srcOrd="0" destOrd="1" presId="urn:microsoft.com/office/officeart/2005/8/layout/process3"/>
    <dgm:cxn modelId="{FB54C029-C775-4ACB-BB2B-FF1C0DC66B92}" type="presOf" srcId="{513BE0C7-B406-43D5-82EA-CA10CF4DCB18}" destId="{495DE964-14F4-4E8A-AAC2-3EA7F661FC48}" srcOrd="0" destOrd="0" presId="urn:microsoft.com/office/officeart/2005/8/layout/process3"/>
    <dgm:cxn modelId="{B889692D-FC12-4BE7-B3CD-AE87137B423E}" srcId="{0FC59D9E-D987-4D14-887C-70CB0872AE01}" destId="{404C0E96-92E2-4ADC-9440-362B090109EE}" srcOrd="2" destOrd="0" parTransId="{74DF784D-2223-4379-8E29-B26888B54349}" sibTransId="{09BB677A-5B35-4ECF-83E9-294C200AE5BB}"/>
    <dgm:cxn modelId="{70C97630-BEF8-41ED-9FDD-5E6C16A21A49}" srcId="{43421656-19C0-4094-9137-A420568CDE0E}" destId="{36A1713B-2332-4FAF-914A-6A553031754C}" srcOrd="0" destOrd="0" parTransId="{7950D320-CA37-4605-9EA0-72CE1136E1B3}" sibTransId="{F7804C76-972F-44C8-8F31-0A97CD88D881}"/>
    <dgm:cxn modelId="{020CCA36-1473-43EA-8A6E-BB734EE60BEA}" type="presOf" srcId="{E8023533-77C2-4925-A1A6-BCEE42650909}" destId="{6D86D67B-802D-46F8-BBFE-B8F4E323711C}" srcOrd="0" destOrd="2" presId="urn:microsoft.com/office/officeart/2005/8/layout/process3"/>
    <dgm:cxn modelId="{BF1B113C-630B-48A9-B721-41968CB056B1}" type="presOf" srcId="{C2B38B68-7BFE-4A97-9D06-4A19794E8F5B}" destId="{A8610254-EC6C-40EE-A17A-EDE082EEA234}" srcOrd="0" destOrd="2" presId="urn:microsoft.com/office/officeart/2005/8/layout/process3"/>
    <dgm:cxn modelId="{547EEB3E-A8E4-41A4-B7EB-B50ACF6F0879}" type="presOf" srcId="{43421656-19C0-4094-9137-A420568CDE0E}" destId="{05132002-4B40-4943-BA71-7ECEC74A50E4}" srcOrd="1" destOrd="0" presId="urn:microsoft.com/office/officeart/2005/8/layout/process3"/>
    <dgm:cxn modelId="{93F83B62-C884-41DD-B678-801F30134F8C}" type="presOf" srcId="{BF8FE658-0B6D-4188-AB52-D134FAF99308}" destId="{B97D44AF-D29A-419D-92E2-700C73D032BC}" srcOrd="0" destOrd="0" presId="urn:microsoft.com/office/officeart/2005/8/layout/process3"/>
    <dgm:cxn modelId="{C0984A42-1199-42CE-B7AE-84CB1C97CB3D}" type="presOf" srcId="{0FC59D9E-D987-4D14-887C-70CB0872AE01}" destId="{C307AB51-1441-4069-9F2F-EC40A44CAB78}" srcOrd="1" destOrd="0" presId="urn:microsoft.com/office/officeart/2005/8/layout/process3"/>
    <dgm:cxn modelId="{22F5FC42-51CA-42BE-BBD5-0DD61BC8BFE7}" type="presOf" srcId="{04EE81A0-9638-479B-87EE-4E426E996B18}" destId="{EBEF9C7F-0A9B-4A2A-80A7-FFF91E053E33}" srcOrd="0" destOrd="1" presId="urn:microsoft.com/office/officeart/2005/8/layout/process3"/>
    <dgm:cxn modelId="{C0261163-EE7E-4864-B396-4C5BD5E0383D}" srcId="{0FC59D9E-D987-4D14-887C-70CB0872AE01}" destId="{F81B6C4A-50EA-484D-AC97-F6692731D4DB}" srcOrd="0" destOrd="0" parTransId="{64E9E7FE-FBE3-470B-83AD-16EBFB239883}" sibTransId="{87C743CB-15A8-4CE0-9DB3-EE049592F667}"/>
    <dgm:cxn modelId="{25EDA143-952C-4BF5-98DD-7C5F843CDE8F}" type="presOf" srcId="{404C0E96-92E2-4ADC-9440-362B090109EE}" destId="{6F86B3E9-1C05-49C8-A795-EE8E161B67B8}" srcOrd="0" destOrd="2" presId="urn:microsoft.com/office/officeart/2005/8/layout/process3"/>
    <dgm:cxn modelId="{A58F0A66-EDC5-4AAF-991D-EC2A59649AA7}" type="presOf" srcId="{C7B983D6-AB6D-44CE-ACB4-F4A148970DA9}" destId="{BB56CAD3-4BC9-44CD-9C08-E99D7F96A40E}" srcOrd="0" destOrd="0" presId="urn:microsoft.com/office/officeart/2005/8/layout/process3"/>
    <dgm:cxn modelId="{D00B2068-C5AE-4110-8137-3EA91DE31D9C}" type="presOf" srcId="{1086C935-BB5F-4697-8366-EAD750404058}" destId="{B0823D1A-09C9-4E2A-917F-C039EF648286}" srcOrd="1" destOrd="0" presId="urn:microsoft.com/office/officeart/2005/8/layout/process3"/>
    <dgm:cxn modelId="{81E1F948-A870-457A-9F58-D51438C8F876}" type="presOf" srcId="{10E3E20B-A1E7-4A8B-9986-966DE4C2754B}" destId="{94DAB8CE-F12E-4DC9-A46F-B6C3B360C51C}" srcOrd="1" destOrd="0" presId="urn:microsoft.com/office/officeart/2005/8/layout/process3"/>
    <dgm:cxn modelId="{04E60A69-7AF6-453F-95DC-D6B773D5588D}" type="presOf" srcId="{0FC59D9E-D987-4D14-887C-70CB0872AE01}" destId="{F0CDD516-B2B4-4BD7-95AB-E9EDA7E0B195}" srcOrd="0" destOrd="0" presId="urn:microsoft.com/office/officeart/2005/8/layout/process3"/>
    <dgm:cxn modelId="{A3609C6A-E3BF-4F55-85F6-48A18310FA25}" type="presOf" srcId="{842064D1-9C5E-4474-8C8E-392E1E7E98B7}" destId="{DEEA9420-F0EB-4528-8BA7-F5D1AD728A3D}" srcOrd="1" destOrd="0" presId="urn:microsoft.com/office/officeart/2005/8/layout/process3"/>
    <dgm:cxn modelId="{64FA9C4A-9AF4-411B-9348-1A14E171FEA3}" srcId="{10E3E20B-A1E7-4A8B-9986-966DE4C2754B}" destId="{117BF879-9FFF-473A-9FFB-5AF5D7D90264}" srcOrd="1" destOrd="0" parTransId="{F461CC18-3174-4622-AB9C-1D52AE0D4B57}" sibTransId="{D006B11E-5554-4566-8DFE-BED6C81D767E}"/>
    <dgm:cxn modelId="{1CDE4E6D-9056-411A-8DF8-40526976DA25}" srcId="{10E3E20B-A1E7-4A8B-9986-966DE4C2754B}" destId="{A620D1A7-351C-49A1-93FD-C75EB1A63F42}" srcOrd="0" destOrd="0" parTransId="{37AB313F-B86B-4045-A585-D919906392A3}" sibTransId="{667BCD7B-0FA8-4A4D-B8BE-1A0299B854A3}"/>
    <dgm:cxn modelId="{1369A64D-78BD-40EF-BC8A-AF55CF6BCC5E}" srcId="{85343E5C-4617-4D10-81D1-4C69EAF9C668}" destId="{C2B38B68-7BFE-4A97-9D06-4A19794E8F5B}" srcOrd="2" destOrd="0" parTransId="{55BD6E54-3089-4DD9-8FE4-A0222775B635}" sibTransId="{3AB76F96-19D8-49AA-99C6-EF48A8793FD4}"/>
    <dgm:cxn modelId="{89062555-3BB3-4808-B539-7B03117F3677}" type="presOf" srcId="{074755DD-D4C3-435C-A08A-760749532902}" destId="{EBEF9C7F-0A9B-4A2A-80A7-FFF91E053E33}" srcOrd="0" destOrd="0" presId="urn:microsoft.com/office/officeart/2005/8/layout/process3"/>
    <dgm:cxn modelId="{37172F55-463D-4E49-B1B5-C0FCE09A116D}" type="presOf" srcId="{F81B6C4A-50EA-484D-AC97-F6692731D4DB}" destId="{6F86B3E9-1C05-49C8-A795-EE8E161B67B8}" srcOrd="0" destOrd="0" presId="urn:microsoft.com/office/officeart/2005/8/layout/process3"/>
    <dgm:cxn modelId="{0F2A7A56-75D3-497C-8810-69203535E871}" type="presOf" srcId="{10E3E20B-A1E7-4A8B-9986-966DE4C2754B}" destId="{2F402452-360E-4DC5-AE42-F9A8C33772DC}" srcOrd="0" destOrd="0" presId="urn:microsoft.com/office/officeart/2005/8/layout/process3"/>
    <dgm:cxn modelId="{27F57478-AEC4-4757-95E8-A47C277B9492}" type="presOf" srcId="{96F15214-CA66-433C-8813-4C7D05E24342}" destId="{A8610254-EC6C-40EE-A17A-EDE082EEA234}" srcOrd="0" destOrd="1" presId="urn:microsoft.com/office/officeart/2005/8/layout/process3"/>
    <dgm:cxn modelId="{220EDB58-EF80-4688-989C-E013FB5E40BD}" srcId="{C7B983D6-AB6D-44CE-ACB4-F4A148970DA9}" destId="{070631D3-9507-41D4-8320-6FD46B67E7DF}" srcOrd="0" destOrd="0" parTransId="{F498EAA2-FBE0-47A4-B20C-D7369E2BC879}" sibTransId="{83A8E760-6B99-45E2-BA30-4141DEC1A588}"/>
    <dgm:cxn modelId="{D667327C-20C1-436D-A54D-9FFC6E8E35F3}" srcId="{842064D1-9C5E-4474-8C8E-392E1E7E98B7}" destId="{074755DD-D4C3-435C-A08A-760749532902}" srcOrd="0" destOrd="0" parTransId="{7FA60284-8EA3-44E6-A526-24FDE0821673}" sibTransId="{43328E69-1799-466B-871C-ED951368B5A4}"/>
    <dgm:cxn modelId="{B66AE67E-0535-4C34-B9D4-357C5CACFFF3}" srcId="{6EA95CE5-8BDF-4B1A-BCAC-FB0202BCAEC8}" destId="{43421656-19C0-4094-9137-A420568CDE0E}" srcOrd="3" destOrd="0" parTransId="{F9275406-19C7-4C4D-BB07-C2A22E251692}" sibTransId="{25BC034A-9D4C-4134-A8DE-CD721168A2A2}"/>
    <dgm:cxn modelId="{97DA5A7F-C726-4816-AFFB-5D39E922DF53}" type="presOf" srcId="{48DC66A0-6178-4D50-A727-394B1EFD3565}" destId="{02CBA1A6-B1C8-4167-95C2-76D7F04B4F93}" srcOrd="0" destOrd="2" presId="urn:microsoft.com/office/officeart/2005/8/layout/process3"/>
    <dgm:cxn modelId="{4391D98F-F835-436C-9E3A-FE1B2C6CAC17}" type="presOf" srcId="{43421656-19C0-4094-9137-A420568CDE0E}" destId="{B909EDD0-CE05-4046-B11A-EDB712711D6D}" srcOrd="0" destOrd="0" presId="urn:microsoft.com/office/officeart/2005/8/layout/process3"/>
    <dgm:cxn modelId="{C48E9891-11BD-4F52-9EB2-9073896ABEF5}" srcId="{6EA95CE5-8BDF-4B1A-BCAC-FB0202BCAEC8}" destId="{842064D1-9C5E-4474-8C8E-392E1E7E98B7}" srcOrd="2" destOrd="0" parTransId="{B83D31CB-50B2-4E39-A580-45C326A54662}" sibTransId="{BF8FE658-0B6D-4188-AB52-D134FAF99308}"/>
    <dgm:cxn modelId="{F0E95693-B156-4FA6-A1D0-4E50C49A7D16}" srcId="{6EA95CE5-8BDF-4B1A-BCAC-FB0202BCAEC8}" destId="{85343E5C-4617-4D10-81D1-4C69EAF9C668}" srcOrd="1" destOrd="0" parTransId="{074A958F-AAD7-4282-A716-F546295FE2A9}" sibTransId="{1086C935-BB5F-4697-8366-EAD750404058}"/>
    <dgm:cxn modelId="{9BD20B95-6C98-4726-91CA-9AD42084D837}" type="presOf" srcId="{85343E5C-4617-4D10-81D1-4C69EAF9C668}" destId="{D66B8803-02C3-4FDB-819F-8D7F7594D48C}" srcOrd="0" destOrd="0" presId="urn:microsoft.com/office/officeart/2005/8/layout/process3"/>
    <dgm:cxn modelId="{AC4CD896-717F-4BC4-B6C5-E3AA185A74A3}" srcId="{0FC59D9E-D987-4D14-887C-70CB0872AE01}" destId="{0F9EFD15-905F-4792-9784-11376E7FF089}" srcOrd="1" destOrd="0" parTransId="{76C97D90-A214-43E6-BB85-BE4458C7334F}" sibTransId="{72F106E2-139C-42DD-835F-DE95790F8A4B}"/>
    <dgm:cxn modelId="{E191FF98-386A-4EEB-B286-71285D8502B1}" srcId="{43421656-19C0-4094-9137-A420568CDE0E}" destId="{1323B45D-88B2-41A2-B009-FB26BB5E6E1B}" srcOrd="1" destOrd="0" parTransId="{45BCFE6A-B518-47A0-8CD5-DB125EF8F19D}" sibTransId="{4065C703-4FB6-434B-87F6-0023D2038031}"/>
    <dgm:cxn modelId="{E8D3259B-A47E-4CDE-A547-9837FAFE6CA5}" srcId="{842064D1-9C5E-4474-8C8E-392E1E7E98B7}" destId="{3AA6325B-058E-4C17-9306-BC467E34706C}" srcOrd="2" destOrd="0" parTransId="{F1B91488-8675-4555-9675-8E4159EAB47D}" sibTransId="{21796DB8-9C62-4045-8000-AC61310177FA}"/>
    <dgm:cxn modelId="{2073D9A2-C86C-46C0-8F23-1D640C69BA8E}" type="presOf" srcId="{6EA95CE5-8BDF-4B1A-BCAC-FB0202BCAEC8}" destId="{E4CBF6C8-A93E-415E-A7B5-F361718256E8}" srcOrd="0" destOrd="0" presId="urn:microsoft.com/office/officeart/2005/8/layout/process3"/>
    <dgm:cxn modelId="{1C04BBA4-032F-4F91-A685-046C6DD460A7}" type="presOf" srcId="{25BC034A-9D4C-4134-A8DE-CD721168A2A2}" destId="{9ECE7B75-DF05-429A-B4C4-E0711E8545F6}" srcOrd="0" destOrd="0" presId="urn:microsoft.com/office/officeart/2005/8/layout/process3"/>
    <dgm:cxn modelId="{44FDCBA4-47D9-4C93-9CBA-FFC30B12FE3E}" srcId="{85343E5C-4617-4D10-81D1-4C69EAF9C668}" destId="{1FA3EB76-4B01-40DA-8D83-05CD37DE0FA8}" srcOrd="0" destOrd="0" parTransId="{DAEF0E5F-4E21-417B-B514-1589D59F280A}" sibTransId="{25F38015-621A-4AE6-93BE-BD59B76D439F}"/>
    <dgm:cxn modelId="{96461FA6-B1B4-4246-9187-C1476865D895}" type="presOf" srcId="{25BC034A-9D4C-4134-A8DE-CD721168A2A2}" destId="{D7925E43-E0D4-4212-A99D-8DA3837991DA}" srcOrd="1" destOrd="0" presId="urn:microsoft.com/office/officeart/2005/8/layout/process3"/>
    <dgm:cxn modelId="{A32D9CAB-C3CC-4003-999A-6E5B161F819E}" type="presOf" srcId="{513BE0C7-B406-43D5-82EA-CA10CF4DCB18}" destId="{EC79DCF3-5271-4051-BE6A-C6A5AD38E722}" srcOrd="1" destOrd="0" presId="urn:microsoft.com/office/officeart/2005/8/layout/process3"/>
    <dgm:cxn modelId="{4390CAAB-E913-4618-A07F-6FCC8185E28B}" type="presOf" srcId="{2512C2F2-E376-49B5-B7AD-16802C16CDB7}" destId="{1FB1942D-A95C-462B-8594-AEB36D42D9BB}" srcOrd="0" destOrd="2" presId="urn:microsoft.com/office/officeart/2005/8/layout/process3"/>
    <dgm:cxn modelId="{754F25BD-2459-4DC0-BBB0-D457444C532C}" type="presOf" srcId="{1086C935-BB5F-4697-8366-EAD750404058}" destId="{E00DB844-F3D9-429F-BB2E-BE59E5DBBD08}" srcOrd="0" destOrd="0" presId="urn:microsoft.com/office/officeart/2005/8/layout/process3"/>
    <dgm:cxn modelId="{F591BBBE-4F49-41FE-9312-D00B183710EA}" srcId="{C7B983D6-AB6D-44CE-ACB4-F4A148970DA9}" destId="{2512C2F2-E376-49B5-B7AD-16802C16CDB7}" srcOrd="2" destOrd="0" parTransId="{DAD1C320-315D-4076-8838-D001E14A1E87}" sibTransId="{FCE02215-BCA1-460B-8FB8-042BBAE27103}"/>
    <dgm:cxn modelId="{DC9723C5-FE36-42E5-ACF9-E12104301A22}" type="presOf" srcId="{BF8FE658-0B6D-4188-AB52-D134FAF99308}" destId="{E8C916E3-E5F9-4DC0-8A6C-204059656E7F}" srcOrd="1" destOrd="0" presId="urn:microsoft.com/office/officeart/2005/8/layout/process3"/>
    <dgm:cxn modelId="{4D9381C5-CBC0-412C-98C3-9D0C137BE215}" srcId="{6EA95CE5-8BDF-4B1A-BCAC-FB0202BCAEC8}" destId="{0FC59D9E-D987-4D14-887C-70CB0872AE01}" srcOrd="4" destOrd="0" parTransId="{0331A1BD-2DF9-4B03-AD1A-8AFDC7809F4A}" sibTransId="{513BE0C7-B406-43D5-82EA-CA10CF4DCB18}"/>
    <dgm:cxn modelId="{2039BBC5-DE04-4000-BD4B-5FE8B9DD0B7A}" type="presOf" srcId="{36A1713B-2332-4FAF-914A-6A553031754C}" destId="{6D86D67B-802D-46F8-BBFE-B8F4E323711C}" srcOrd="0" destOrd="0" presId="urn:microsoft.com/office/officeart/2005/8/layout/process3"/>
    <dgm:cxn modelId="{79AE87C6-B2E7-49C8-A544-0C695CF43D32}" type="presOf" srcId="{842064D1-9C5E-4474-8C8E-392E1E7E98B7}" destId="{06BFED74-B6EE-40D7-93BB-0FDB8257BDFF}" srcOrd="0" destOrd="0" presId="urn:microsoft.com/office/officeart/2005/8/layout/process3"/>
    <dgm:cxn modelId="{61AC24C9-DEDC-4A87-A541-41CEE589D1EA}" type="presOf" srcId="{85343E5C-4617-4D10-81D1-4C69EAF9C668}" destId="{65ED58AE-1A6A-4FA9-826E-B0945C52BDDA}" srcOrd="1" destOrd="0" presId="urn:microsoft.com/office/officeart/2005/8/layout/process3"/>
    <dgm:cxn modelId="{E673A5C9-5027-4FF8-B005-28332518EFED}" type="presOf" srcId="{117BF879-9FFF-473A-9FFB-5AF5D7D90264}" destId="{02CBA1A6-B1C8-4167-95C2-76D7F04B4F93}" srcOrd="0" destOrd="1" presId="urn:microsoft.com/office/officeart/2005/8/layout/process3"/>
    <dgm:cxn modelId="{3A8E48CB-E077-4A59-A54F-BF2B335DA1A5}" srcId="{842064D1-9C5E-4474-8C8E-392E1E7E98B7}" destId="{04EE81A0-9638-479B-87EE-4E426E996B18}" srcOrd="1" destOrd="0" parTransId="{E8B9DBFC-AC8E-4AA7-A535-534CA59964B3}" sibTransId="{7FEA3A24-F71F-4701-B585-1A7F0BC8CBD3}"/>
    <dgm:cxn modelId="{ADF159CF-88D3-4818-9546-6E7281B75DF5}" type="presOf" srcId="{1323B45D-88B2-41A2-B009-FB26BB5E6E1B}" destId="{6D86D67B-802D-46F8-BBFE-B8F4E323711C}" srcOrd="0" destOrd="1" presId="urn:microsoft.com/office/officeart/2005/8/layout/process3"/>
    <dgm:cxn modelId="{9CB6BBD6-C836-4118-8E6F-8CB64FC2151E}" type="presOf" srcId="{1FA3EB76-4B01-40DA-8D83-05CD37DE0FA8}" destId="{A8610254-EC6C-40EE-A17A-EDE082EEA234}" srcOrd="0" destOrd="0" presId="urn:microsoft.com/office/officeart/2005/8/layout/process3"/>
    <dgm:cxn modelId="{0E9992E1-29A1-4FF1-AEA3-11CDB87BAB7F}" type="presOf" srcId="{530E5A0E-A554-488C-BE92-2E664C5553B9}" destId="{5B41DD23-BAAD-4D9B-A5FA-D90547F26D88}" srcOrd="1" destOrd="0" presId="urn:microsoft.com/office/officeart/2005/8/layout/process3"/>
    <dgm:cxn modelId="{8034FEF1-87D3-47FE-9DF5-0616988220A1}" type="presOf" srcId="{3AA6325B-058E-4C17-9306-BC467E34706C}" destId="{EBEF9C7F-0A9B-4A2A-80A7-FFF91E053E33}" srcOrd="0" destOrd="2" presId="urn:microsoft.com/office/officeart/2005/8/layout/process3"/>
    <dgm:cxn modelId="{A19B9FF9-D5B8-486F-8E21-AD77153D1FDE}" type="presOf" srcId="{070631D3-9507-41D4-8320-6FD46B67E7DF}" destId="{1FB1942D-A95C-462B-8594-AEB36D42D9BB}" srcOrd="0" destOrd="0" presId="urn:microsoft.com/office/officeart/2005/8/layout/process3"/>
    <dgm:cxn modelId="{B8F2DAC2-CEFF-4E4B-AF4F-5E4BF37EB9AF}" type="presParOf" srcId="{E4CBF6C8-A93E-415E-A7B5-F361718256E8}" destId="{06E2A099-3AEC-4D7B-866E-B923B7459949}" srcOrd="0" destOrd="0" presId="urn:microsoft.com/office/officeart/2005/8/layout/process3"/>
    <dgm:cxn modelId="{E2671858-BF92-4E57-9A8E-03BD3DCDB210}" type="presParOf" srcId="{06E2A099-3AEC-4D7B-866E-B923B7459949}" destId="{BB56CAD3-4BC9-44CD-9C08-E99D7F96A40E}" srcOrd="0" destOrd="0" presId="urn:microsoft.com/office/officeart/2005/8/layout/process3"/>
    <dgm:cxn modelId="{FD8B6D61-5071-490C-BB71-A3D6ED38A8B2}" type="presParOf" srcId="{06E2A099-3AEC-4D7B-866E-B923B7459949}" destId="{BFFDA534-1402-4458-969D-A7F10F4CBCDF}" srcOrd="1" destOrd="0" presId="urn:microsoft.com/office/officeart/2005/8/layout/process3"/>
    <dgm:cxn modelId="{C558D193-A7CA-4452-ABFF-5366A806E2C0}" type="presParOf" srcId="{06E2A099-3AEC-4D7B-866E-B923B7459949}" destId="{1FB1942D-A95C-462B-8594-AEB36D42D9BB}" srcOrd="2" destOrd="0" presId="urn:microsoft.com/office/officeart/2005/8/layout/process3"/>
    <dgm:cxn modelId="{6DD635EF-D350-4CE8-8369-4B91B4A75431}" type="presParOf" srcId="{E4CBF6C8-A93E-415E-A7B5-F361718256E8}" destId="{165CEC14-0917-4731-A002-01514582D21F}" srcOrd="1" destOrd="0" presId="urn:microsoft.com/office/officeart/2005/8/layout/process3"/>
    <dgm:cxn modelId="{A5556604-A016-4E1E-9C6B-6987B63DD3A3}" type="presParOf" srcId="{165CEC14-0917-4731-A002-01514582D21F}" destId="{5B41DD23-BAAD-4D9B-A5FA-D90547F26D88}" srcOrd="0" destOrd="0" presId="urn:microsoft.com/office/officeart/2005/8/layout/process3"/>
    <dgm:cxn modelId="{75686A94-2477-4F80-892F-1F9F58845D95}" type="presParOf" srcId="{E4CBF6C8-A93E-415E-A7B5-F361718256E8}" destId="{7EFF22D7-99AC-4EE5-880D-7369CA962284}" srcOrd="2" destOrd="0" presId="urn:microsoft.com/office/officeart/2005/8/layout/process3"/>
    <dgm:cxn modelId="{E6976818-F0B1-4529-A52C-23FFA800EF33}" type="presParOf" srcId="{7EFF22D7-99AC-4EE5-880D-7369CA962284}" destId="{D66B8803-02C3-4FDB-819F-8D7F7594D48C}" srcOrd="0" destOrd="0" presId="urn:microsoft.com/office/officeart/2005/8/layout/process3"/>
    <dgm:cxn modelId="{973AAC2F-933A-4F2C-A102-DCBACDC727EC}" type="presParOf" srcId="{7EFF22D7-99AC-4EE5-880D-7369CA962284}" destId="{65ED58AE-1A6A-4FA9-826E-B0945C52BDDA}" srcOrd="1" destOrd="0" presId="urn:microsoft.com/office/officeart/2005/8/layout/process3"/>
    <dgm:cxn modelId="{855F5FBF-DB34-4370-83EC-6B4D8ADCBF8F}" type="presParOf" srcId="{7EFF22D7-99AC-4EE5-880D-7369CA962284}" destId="{A8610254-EC6C-40EE-A17A-EDE082EEA234}" srcOrd="2" destOrd="0" presId="urn:microsoft.com/office/officeart/2005/8/layout/process3"/>
    <dgm:cxn modelId="{D0C2B308-AD31-4F2E-AA58-A602521DC836}" type="presParOf" srcId="{E4CBF6C8-A93E-415E-A7B5-F361718256E8}" destId="{E00DB844-F3D9-429F-BB2E-BE59E5DBBD08}" srcOrd="3" destOrd="0" presId="urn:microsoft.com/office/officeart/2005/8/layout/process3"/>
    <dgm:cxn modelId="{0EAAF4A0-7ED8-4268-B53E-EF1F0B042887}" type="presParOf" srcId="{E00DB844-F3D9-429F-BB2E-BE59E5DBBD08}" destId="{B0823D1A-09C9-4E2A-917F-C039EF648286}" srcOrd="0" destOrd="0" presId="urn:microsoft.com/office/officeart/2005/8/layout/process3"/>
    <dgm:cxn modelId="{115EF7A1-2E40-4F8E-8817-FB4C5C2C774B}" type="presParOf" srcId="{E4CBF6C8-A93E-415E-A7B5-F361718256E8}" destId="{B5041AEA-B89C-435C-ABD0-FF52F012E866}" srcOrd="4" destOrd="0" presId="urn:microsoft.com/office/officeart/2005/8/layout/process3"/>
    <dgm:cxn modelId="{B4FE689B-8501-458C-9E0C-96459CE1912C}" type="presParOf" srcId="{B5041AEA-B89C-435C-ABD0-FF52F012E866}" destId="{06BFED74-B6EE-40D7-93BB-0FDB8257BDFF}" srcOrd="0" destOrd="0" presId="urn:microsoft.com/office/officeart/2005/8/layout/process3"/>
    <dgm:cxn modelId="{1F94CADC-F1FE-4BD1-93C8-39798ADD1E57}" type="presParOf" srcId="{B5041AEA-B89C-435C-ABD0-FF52F012E866}" destId="{DEEA9420-F0EB-4528-8BA7-F5D1AD728A3D}" srcOrd="1" destOrd="0" presId="urn:microsoft.com/office/officeart/2005/8/layout/process3"/>
    <dgm:cxn modelId="{139B4D0C-BACA-49FF-9A59-80C215F04A06}" type="presParOf" srcId="{B5041AEA-B89C-435C-ABD0-FF52F012E866}" destId="{EBEF9C7F-0A9B-4A2A-80A7-FFF91E053E33}" srcOrd="2" destOrd="0" presId="urn:microsoft.com/office/officeart/2005/8/layout/process3"/>
    <dgm:cxn modelId="{FC8DE46B-4DF8-4BBA-92E0-E8DC61344E05}" type="presParOf" srcId="{E4CBF6C8-A93E-415E-A7B5-F361718256E8}" destId="{B97D44AF-D29A-419D-92E2-700C73D032BC}" srcOrd="5" destOrd="0" presId="urn:microsoft.com/office/officeart/2005/8/layout/process3"/>
    <dgm:cxn modelId="{D886CE49-D1D1-455E-B450-3DDF8922C726}" type="presParOf" srcId="{B97D44AF-D29A-419D-92E2-700C73D032BC}" destId="{E8C916E3-E5F9-4DC0-8A6C-204059656E7F}" srcOrd="0" destOrd="0" presId="urn:microsoft.com/office/officeart/2005/8/layout/process3"/>
    <dgm:cxn modelId="{447CCF30-6434-4023-9464-7F9CF0FF1668}" type="presParOf" srcId="{E4CBF6C8-A93E-415E-A7B5-F361718256E8}" destId="{5666D5DC-5585-4E20-AC99-716A4097F46D}" srcOrd="6" destOrd="0" presId="urn:microsoft.com/office/officeart/2005/8/layout/process3"/>
    <dgm:cxn modelId="{8E04E54E-0EBF-43A9-A1D8-3DB13D4B9A25}" type="presParOf" srcId="{5666D5DC-5585-4E20-AC99-716A4097F46D}" destId="{B909EDD0-CE05-4046-B11A-EDB712711D6D}" srcOrd="0" destOrd="0" presId="urn:microsoft.com/office/officeart/2005/8/layout/process3"/>
    <dgm:cxn modelId="{657DD258-1795-4F51-9965-250110FD23CF}" type="presParOf" srcId="{5666D5DC-5585-4E20-AC99-716A4097F46D}" destId="{05132002-4B40-4943-BA71-7ECEC74A50E4}" srcOrd="1" destOrd="0" presId="urn:microsoft.com/office/officeart/2005/8/layout/process3"/>
    <dgm:cxn modelId="{2748A71E-A467-483A-A42D-47191649F7CD}" type="presParOf" srcId="{5666D5DC-5585-4E20-AC99-716A4097F46D}" destId="{6D86D67B-802D-46F8-BBFE-B8F4E323711C}" srcOrd="2" destOrd="0" presId="urn:microsoft.com/office/officeart/2005/8/layout/process3"/>
    <dgm:cxn modelId="{F26DE2EF-D6F9-485F-99C6-55C1BB299882}" type="presParOf" srcId="{E4CBF6C8-A93E-415E-A7B5-F361718256E8}" destId="{9ECE7B75-DF05-429A-B4C4-E0711E8545F6}" srcOrd="7" destOrd="0" presId="urn:microsoft.com/office/officeart/2005/8/layout/process3"/>
    <dgm:cxn modelId="{A455FE5C-4394-43A4-84E8-04862956BA9E}" type="presParOf" srcId="{9ECE7B75-DF05-429A-B4C4-E0711E8545F6}" destId="{D7925E43-E0D4-4212-A99D-8DA3837991DA}" srcOrd="0" destOrd="0" presId="urn:microsoft.com/office/officeart/2005/8/layout/process3"/>
    <dgm:cxn modelId="{DD74A5BE-E7DF-4720-9C02-D1AF01C59C7E}" type="presParOf" srcId="{E4CBF6C8-A93E-415E-A7B5-F361718256E8}" destId="{D30C6CAF-0E35-44D3-BC93-922DA43132E7}" srcOrd="8" destOrd="0" presId="urn:microsoft.com/office/officeart/2005/8/layout/process3"/>
    <dgm:cxn modelId="{18356D5B-2761-4185-8D44-0DB375B13C1E}" type="presParOf" srcId="{D30C6CAF-0E35-44D3-BC93-922DA43132E7}" destId="{F0CDD516-B2B4-4BD7-95AB-E9EDA7E0B195}" srcOrd="0" destOrd="0" presId="urn:microsoft.com/office/officeart/2005/8/layout/process3"/>
    <dgm:cxn modelId="{81E852AA-33DE-4776-933E-52964FD72089}" type="presParOf" srcId="{D30C6CAF-0E35-44D3-BC93-922DA43132E7}" destId="{C307AB51-1441-4069-9F2F-EC40A44CAB78}" srcOrd="1" destOrd="0" presId="urn:microsoft.com/office/officeart/2005/8/layout/process3"/>
    <dgm:cxn modelId="{7769A5B2-62F7-4091-B716-551668A9BFC6}" type="presParOf" srcId="{D30C6CAF-0E35-44D3-BC93-922DA43132E7}" destId="{6F86B3E9-1C05-49C8-A795-EE8E161B67B8}" srcOrd="2" destOrd="0" presId="urn:microsoft.com/office/officeart/2005/8/layout/process3"/>
    <dgm:cxn modelId="{52EDD5F9-36D5-4CBF-8ED9-B28A3CC0CE8C}" type="presParOf" srcId="{E4CBF6C8-A93E-415E-A7B5-F361718256E8}" destId="{495DE964-14F4-4E8A-AAC2-3EA7F661FC48}" srcOrd="9" destOrd="0" presId="urn:microsoft.com/office/officeart/2005/8/layout/process3"/>
    <dgm:cxn modelId="{5744B288-4813-433E-9281-0F49A84FF52C}" type="presParOf" srcId="{495DE964-14F4-4E8A-AAC2-3EA7F661FC48}" destId="{EC79DCF3-5271-4051-BE6A-C6A5AD38E722}" srcOrd="0" destOrd="0" presId="urn:microsoft.com/office/officeart/2005/8/layout/process3"/>
    <dgm:cxn modelId="{92675884-9A11-4766-B28B-A2B8C3E725C1}" type="presParOf" srcId="{E4CBF6C8-A93E-415E-A7B5-F361718256E8}" destId="{C6626F3C-BA70-4DE6-8031-7883E1F52352}" srcOrd="10" destOrd="0" presId="urn:microsoft.com/office/officeart/2005/8/layout/process3"/>
    <dgm:cxn modelId="{7632F5F7-09A7-43F6-8B41-B66007DEED34}" type="presParOf" srcId="{C6626F3C-BA70-4DE6-8031-7883E1F52352}" destId="{2F402452-360E-4DC5-AE42-F9A8C33772DC}" srcOrd="0" destOrd="0" presId="urn:microsoft.com/office/officeart/2005/8/layout/process3"/>
    <dgm:cxn modelId="{215FBFF8-B679-4F8E-89D4-F342706F05E6}" type="presParOf" srcId="{C6626F3C-BA70-4DE6-8031-7883E1F52352}" destId="{94DAB8CE-F12E-4DC9-A46F-B6C3B360C51C}" srcOrd="1" destOrd="0" presId="urn:microsoft.com/office/officeart/2005/8/layout/process3"/>
    <dgm:cxn modelId="{EDBF9417-025A-44FF-818C-87FBC89C9423}" type="presParOf" srcId="{C6626F3C-BA70-4DE6-8031-7883E1F52352}" destId="{02CBA1A6-B1C8-4167-95C2-76D7F04B4F93}" srcOrd="2" destOrd="0" presId="urn:microsoft.com/office/officeart/2005/8/layout/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D167A5-8BDC-4E78-9333-D922BD78249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F70DA20-0449-4C6E-A14F-84416AA7A418}">
      <dgm:prSet/>
      <dgm:spPr/>
      <dgm:t>
        <a:bodyPr/>
        <a:lstStyle/>
        <a:p>
          <a:r>
            <a:rPr lang="en-US" dirty="0"/>
            <a:t>What have been the biggest challenges you have faced coaching so far? </a:t>
          </a:r>
        </a:p>
      </dgm:t>
    </dgm:pt>
    <dgm:pt modelId="{5C78C901-E04F-47B9-B198-165D4A82EDB7}" type="parTrans" cxnId="{F6BB2FAC-9C1F-4FD6-A22D-94B347D35E65}">
      <dgm:prSet/>
      <dgm:spPr/>
      <dgm:t>
        <a:bodyPr/>
        <a:lstStyle/>
        <a:p>
          <a:endParaRPr lang="en-US"/>
        </a:p>
      </dgm:t>
    </dgm:pt>
    <dgm:pt modelId="{C0337293-B02A-4CFC-9B0C-8B78A8BA38D8}" type="sibTrans" cxnId="{F6BB2FAC-9C1F-4FD6-A22D-94B347D35E65}">
      <dgm:prSet/>
      <dgm:spPr/>
      <dgm:t>
        <a:bodyPr/>
        <a:lstStyle/>
        <a:p>
          <a:endParaRPr lang="en-US"/>
        </a:p>
      </dgm:t>
    </dgm:pt>
    <dgm:pt modelId="{D10D8111-5A24-4015-9E0A-1E925FC62E75}">
      <dgm:prSet/>
      <dgm:spPr/>
      <dgm:t>
        <a:bodyPr/>
        <a:lstStyle/>
        <a:p>
          <a:r>
            <a:rPr lang="en-US" dirty="0"/>
            <a:t>What are some things you’ve done to make your job easier/overcome these challenges?</a:t>
          </a:r>
        </a:p>
      </dgm:t>
      <dgm:extLst>
        <a:ext uri="{E40237B7-FDA0-4F09-8148-C483321AD2D9}">
          <dgm14:cNvPr xmlns:dgm14="http://schemas.microsoft.com/office/drawing/2010/diagram" id="0" name="" descr="What are some things you've done to make your job easier/overcome these challenges?"/>
        </a:ext>
      </dgm:extLst>
    </dgm:pt>
    <dgm:pt modelId="{D9AC2EFD-9F48-47B4-856A-C2D934FC7852}" type="parTrans" cxnId="{941D45C9-DB8F-40ED-B696-9A40D0B18045}">
      <dgm:prSet/>
      <dgm:spPr/>
      <dgm:t>
        <a:bodyPr/>
        <a:lstStyle/>
        <a:p>
          <a:endParaRPr lang="en-US"/>
        </a:p>
      </dgm:t>
    </dgm:pt>
    <dgm:pt modelId="{05635F8C-F087-447E-9F11-1B3F8ACA08A7}" type="sibTrans" cxnId="{941D45C9-DB8F-40ED-B696-9A40D0B18045}">
      <dgm:prSet/>
      <dgm:spPr/>
      <dgm:t>
        <a:bodyPr/>
        <a:lstStyle/>
        <a:p>
          <a:endParaRPr lang="en-US"/>
        </a:p>
      </dgm:t>
    </dgm:pt>
    <dgm:pt modelId="{7580ECD3-8575-485F-915A-29D4447634A7}" type="pres">
      <dgm:prSet presAssocID="{32D167A5-8BDC-4E78-9333-D922BD782499}" presName="root" presStyleCnt="0">
        <dgm:presLayoutVars>
          <dgm:dir/>
          <dgm:resizeHandles val="exact"/>
        </dgm:presLayoutVars>
      </dgm:prSet>
      <dgm:spPr/>
    </dgm:pt>
    <dgm:pt modelId="{F6BEA6D9-05B1-41E9-9AC3-6C1BA357D6EC}" type="pres">
      <dgm:prSet presAssocID="{1F70DA20-0449-4C6E-A14F-84416AA7A418}" presName="compNode" presStyleCnt="0"/>
      <dgm:spPr/>
    </dgm:pt>
    <dgm:pt modelId="{7386165F-61B1-473A-AA16-D865324EFCFC}" type="pres">
      <dgm:prSet presAssocID="{1F70DA20-0449-4C6E-A14F-84416AA7A418}" presName="bgRect" presStyleLbl="bgShp" presStyleIdx="0" presStyleCnt="2"/>
      <dgm:spPr>
        <a:solidFill>
          <a:srgbClr val="FFFFFF"/>
        </a:solidFill>
      </dgm:spPr>
    </dgm:pt>
    <dgm:pt modelId="{C8D18F5D-0A4B-4D73-B77E-513FA33D6C58}" type="pres">
      <dgm:prSet presAssocID="{1F70DA20-0449-4C6E-A14F-84416AA7A4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3B84FE1D-9920-4FE1-98F3-5AB37D8BC8A6}" type="pres">
      <dgm:prSet presAssocID="{1F70DA20-0449-4C6E-A14F-84416AA7A418}" presName="spaceRect" presStyleCnt="0"/>
      <dgm:spPr/>
    </dgm:pt>
    <dgm:pt modelId="{BD2AE4B0-F1BF-4A4C-9FE8-7DE2CD28FBF1}" type="pres">
      <dgm:prSet presAssocID="{1F70DA20-0449-4C6E-A14F-84416AA7A418}" presName="parTx" presStyleLbl="revTx" presStyleIdx="0" presStyleCnt="2">
        <dgm:presLayoutVars>
          <dgm:chMax val="0"/>
          <dgm:chPref val="0"/>
        </dgm:presLayoutVars>
      </dgm:prSet>
      <dgm:spPr/>
    </dgm:pt>
    <dgm:pt modelId="{1093FF51-4467-4DD6-A276-C8D5D64BCE6F}" type="pres">
      <dgm:prSet presAssocID="{C0337293-B02A-4CFC-9B0C-8B78A8BA38D8}" presName="sibTrans" presStyleCnt="0"/>
      <dgm:spPr/>
    </dgm:pt>
    <dgm:pt modelId="{05EE29A2-4C09-478F-B212-CEF08C2FA736}" type="pres">
      <dgm:prSet presAssocID="{D10D8111-5A24-4015-9E0A-1E925FC62E75}" presName="compNode" presStyleCnt="0"/>
      <dgm:spPr/>
    </dgm:pt>
    <dgm:pt modelId="{7B4124B8-82BE-42AD-BDF6-F3079C8DDC12}" type="pres">
      <dgm:prSet presAssocID="{D10D8111-5A24-4015-9E0A-1E925FC62E75}" presName="bgRect" presStyleLbl="bgShp" presStyleIdx="1" presStyleCnt="2"/>
      <dgm:spPr>
        <a:solidFill>
          <a:srgbClr val="FFFFFF"/>
        </a:solidFill>
      </dgm:spPr>
    </dgm:pt>
    <dgm:pt modelId="{6AB4A58F-8F69-413D-91E6-A065EBCA4455}" type="pres">
      <dgm:prSet presAssocID="{D10D8111-5A24-4015-9E0A-1E925FC62E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B72AE1EE-5A4E-4DB4-A7E2-7C8E9D443AA7}" type="pres">
      <dgm:prSet presAssocID="{D10D8111-5A24-4015-9E0A-1E925FC62E75}" presName="spaceRect" presStyleCnt="0"/>
      <dgm:spPr/>
    </dgm:pt>
    <dgm:pt modelId="{07705D02-AD09-4A48-8AD0-E566683D4B74}" type="pres">
      <dgm:prSet presAssocID="{D10D8111-5A24-4015-9E0A-1E925FC62E75}" presName="parTx" presStyleLbl="revTx" presStyleIdx="1" presStyleCnt="2">
        <dgm:presLayoutVars>
          <dgm:chMax val="0"/>
          <dgm:chPref val="0"/>
        </dgm:presLayoutVars>
      </dgm:prSet>
      <dgm:spPr/>
    </dgm:pt>
  </dgm:ptLst>
  <dgm:cxnLst>
    <dgm:cxn modelId="{29830C44-5755-4309-8F54-952A83E1D6B8}" type="presOf" srcId="{D10D8111-5A24-4015-9E0A-1E925FC62E75}" destId="{07705D02-AD09-4A48-8AD0-E566683D4B74}" srcOrd="0" destOrd="0" presId="urn:microsoft.com/office/officeart/2018/2/layout/IconVerticalSolidList"/>
    <dgm:cxn modelId="{E92F6E4F-34C8-4DAA-8490-D9E20E737D85}" type="presOf" srcId="{32D167A5-8BDC-4E78-9333-D922BD782499}" destId="{7580ECD3-8575-485F-915A-29D4447634A7}" srcOrd="0" destOrd="0" presId="urn:microsoft.com/office/officeart/2018/2/layout/IconVerticalSolidList"/>
    <dgm:cxn modelId="{6BB96454-A4E0-4FF9-8186-F5CBD5C14DCE}" type="presOf" srcId="{1F70DA20-0449-4C6E-A14F-84416AA7A418}" destId="{BD2AE4B0-F1BF-4A4C-9FE8-7DE2CD28FBF1}" srcOrd="0" destOrd="0" presId="urn:microsoft.com/office/officeart/2018/2/layout/IconVerticalSolidList"/>
    <dgm:cxn modelId="{F6BB2FAC-9C1F-4FD6-A22D-94B347D35E65}" srcId="{32D167A5-8BDC-4E78-9333-D922BD782499}" destId="{1F70DA20-0449-4C6E-A14F-84416AA7A418}" srcOrd="0" destOrd="0" parTransId="{5C78C901-E04F-47B9-B198-165D4A82EDB7}" sibTransId="{C0337293-B02A-4CFC-9B0C-8B78A8BA38D8}"/>
    <dgm:cxn modelId="{941D45C9-DB8F-40ED-B696-9A40D0B18045}" srcId="{32D167A5-8BDC-4E78-9333-D922BD782499}" destId="{D10D8111-5A24-4015-9E0A-1E925FC62E75}" srcOrd="1" destOrd="0" parTransId="{D9AC2EFD-9F48-47B4-856A-C2D934FC7852}" sibTransId="{05635F8C-F087-447E-9F11-1B3F8ACA08A7}"/>
    <dgm:cxn modelId="{4302F1FC-E52D-4906-814F-77DFC7A77F7E}" type="presParOf" srcId="{7580ECD3-8575-485F-915A-29D4447634A7}" destId="{F6BEA6D9-05B1-41E9-9AC3-6C1BA357D6EC}" srcOrd="0" destOrd="0" presId="urn:microsoft.com/office/officeart/2018/2/layout/IconVerticalSolidList"/>
    <dgm:cxn modelId="{DAC9E6EC-2C5D-4036-A535-8775E9D41532}" type="presParOf" srcId="{F6BEA6D9-05B1-41E9-9AC3-6C1BA357D6EC}" destId="{7386165F-61B1-473A-AA16-D865324EFCFC}" srcOrd="0" destOrd="0" presId="urn:microsoft.com/office/officeart/2018/2/layout/IconVerticalSolidList"/>
    <dgm:cxn modelId="{8727A34F-53D3-4E5A-A3D1-51F3CDD76899}" type="presParOf" srcId="{F6BEA6D9-05B1-41E9-9AC3-6C1BA357D6EC}" destId="{C8D18F5D-0A4B-4D73-B77E-513FA33D6C58}" srcOrd="1" destOrd="0" presId="urn:microsoft.com/office/officeart/2018/2/layout/IconVerticalSolidList"/>
    <dgm:cxn modelId="{D1077566-DF55-4EFC-8960-22A13D61B341}" type="presParOf" srcId="{F6BEA6D9-05B1-41E9-9AC3-6C1BA357D6EC}" destId="{3B84FE1D-9920-4FE1-98F3-5AB37D8BC8A6}" srcOrd="2" destOrd="0" presId="urn:microsoft.com/office/officeart/2018/2/layout/IconVerticalSolidList"/>
    <dgm:cxn modelId="{A6F838D7-06CE-498D-8539-C0344279CEF1}" type="presParOf" srcId="{F6BEA6D9-05B1-41E9-9AC3-6C1BA357D6EC}" destId="{BD2AE4B0-F1BF-4A4C-9FE8-7DE2CD28FBF1}" srcOrd="3" destOrd="0" presId="urn:microsoft.com/office/officeart/2018/2/layout/IconVerticalSolidList"/>
    <dgm:cxn modelId="{CBE90700-810B-4F1D-B094-C02B92244C87}" type="presParOf" srcId="{7580ECD3-8575-485F-915A-29D4447634A7}" destId="{1093FF51-4467-4DD6-A276-C8D5D64BCE6F}" srcOrd="1" destOrd="0" presId="urn:microsoft.com/office/officeart/2018/2/layout/IconVerticalSolidList"/>
    <dgm:cxn modelId="{9A6968A1-D8E8-4546-82B0-599DA746C42D}" type="presParOf" srcId="{7580ECD3-8575-485F-915A-29D4447634A7}" destId="{05EE29A2-4C09-478F-B212-CEF08C2FA736}" srcOrd="2" destOrd="0" presId="urn:microsoft.com/office/officeart/2018/2/layout/IconVerticalSolidList"/>
    <dgm:cxn modelId="{C5C56266-2399-4484-9496-AF52B41A6F7D}" type="presParOf" srcId="{05EE29A2-4C09-478F-B212-CEF08C2FA736}" destId="{7B4124B8-82BE-42AD-BDF6-F3079C8DDC12}" srcOrd="0" destOrd="0" presId="urn:microsoft.com/office/officeart/2018/2/layout/IconVerticalSolidList"/>
    <dgm:cxn modelId="{E83D2C6C-5F67-4693-9AFA-B2DC2FF3B892}" type="presParOf" srcId="{05EE29A2-4C09-478F-B212-CEF08C2FA736}" destId="{6AB4A58F-8F69-413D-91E6-A065EBCA4455}" srcOrd="1" destOrd="0" presId="urn:microsoft.com/office/officeart/2018/2/layout/IconVerticalSolidList"/>
    <dgm:cxn modelId="{F51CB756-E27F-42AB-B405-3085A2BF600A}" type="presParOf" srcId="{05EE29A2-4C09-478F-B212-CEF08C2FA736}" destId="{B72AE1EE-5A4E-4DB4-A7E2-7C8E9D443AA7}" srcOrd="2" destOrd="0" presId="urn:microsoft.com/office/officeart/2018/2/layout/IconVerticalSolidList"/>
    <dgm:cxn modelId="{B5BB47DD-3F33-447A-9E34-8A0640D719A7}" type="presParOf" srcId="{05EE29A2-4C09-478F-B212-CEF08C2FA736}" destId="{07705D02-AD09-4A48-8AD0-E566683D4B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D62E67-B38E-46CB-B07D-D7876535F101}"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4AB8CD03-B8DC-4C3A-96EE-49B0F5F4FBDD}">
      <dgm:prSet phldrT="[Text]"/>
      <dgm:spPr/>
      <dgm:t>
        <a:bodyPr/>
        <a:lstStyle/>
        <a:p>
          <a:pPr>
            <a:spcAft>
              <a:spcPts val="1200"/>
            </a:spcAft>
          </a:pPr>
          <a:r>
            <a:rPr lang="en-US" b="1">
              <a:solidFill>
                <a:srgbClr val="FFFFFF"/>
              </a:solidFill>
            </a:rPr>
            <a:t>Set Boundaries</a:t>
          </a:r>
          <a:endParaRPr lang="en-US" b="1" dirty="0">
            <a:solidFill>
              <a:srgbClr val="FFFFFF"/>
            </a:solidFill>
          </a:endParaRPr>
        </a:p>
      </dgm:t>
    </dgm:pt>
    <dgm:pt modelId="{39E24B56-E502-44EE-9FD5-ED1E4A04210F}" type="parTrans" cxnId="{880837F4-EF06-4792-974C-90164816F248}">
      <dgm:prSet/>
      <dgm:spPr/>
      <dgm:t>
        <a:bodyPr/>
        <a:lstStyle/>
        <a:p>
          <a:pPr>
            <a:spcAft>
              <a:spcPts val="1200"/>
            </a:spcAft>
          </a:pPr>
          <a:endParaRPr lang="en-US"/>
        </a:p>
      </dgm:t>
    </dgm:pt>
    <dgm:pt modelId="{63678E0F-3A1B-465A-AEC1-C7F1CB113A4D}" type="sibTrans" cxnId="{880837F4-EF06-4792-974C-90164816F248}">
      <dgm:prSet/>
      <dgm:spPr/>
      <dgm:t>
        <a:bodyPr/>
        <a:lstStyle/>
        <a:p>
          <a:pPr>
            <a:spcAft>
              <a:spcPts val="1200"/>
            </a:spcAft>
          </a:pPr>
          <a:endParaRPr lang="en-US"/>
        </a:p>
      </dgm:t>
    </dgm:pt>
    <dgm:pt modelId="{27B541B0-3CE7-4CB8-B3DE-B7BC48F8AAAC}">
      <dgm:prSet phldrT="[Text]" custT="1"/>
      <dgm:spPr>
        <a:solidFill>
          <a:srgbClr val="FFFFFF"/>
        </a:solidFill>
      </dgm:spPr>
      <dgm:t>
        <a:bodyPr/>
        <a:lstStyle/>
        <a:p>
          <a:pPr>
            <a:spcAft>
              <a:spcPts val="1200"/>
            </a:spcAft>
          </a:pPr>
          <a:r>
            <a:rPr lang="en-US" sz="1800" dirty="0"/>
            <a:t>Identify specified time for PBIS work that fits within your scheduled workday</a:t>
          </a:r>
        </a:p>
      </dgm:t>
      <dgm:extLst>
        <a:ext uri="{E40237B7-FDA0-4F09-8148-C483321AD2D9}">
          <dgm14:cNvPr xmlns:dgm14="http://schemas.microsoft.com/office/drawing/2010/diagram" id="0" name="" descr="Set Boundaries includes Identify specified time for PBIS work that fits within your scheduled workday, Identify when responsibilities are requiring time outside of work time, and Long-term sustainability &gt; short-term solutions.&#10;Lean into Social Support includes Connect with other coaches, Allocate tasks &amp; seek out help, Share your wins &amp; challenges with the team, and Seek out a “co-coach.”&#10;“Motivate” with Self-Reflection includes, Identify and act within your personal values, Process (over mastery) mindset, Operate within your strengths, and Self-care."/>
        </a:ext>
      </dgm:extLst>
    </dgm:pt>
    <dgm:pt modelId="{6086D667-85FC-4ED5-893B-0066462AAA0F}" type="sibTrans" cxnId="{59747AB2-AEA1-4F16-BED2-F437B21C595A}">
      <dgm:prSet/>
      <dgm:spPr/>
      <dgm:t>
        <a:bodyPr/>
        <a:lstStyle/>
        <a:p>
          <a:pPr>
            <a:spcAft>
              <a:spcPts val="1200"/>
            </a:spcAft>
          </a:pPr>
          <a:endParaRPr lang="en-US"/>
        </a:p>
      </dgm:t>
    </dgm:pt>
    <dgm:pt modelId="{02BBA869-7CCC-4E9B-9A7B-DAA00A3F804F}" type="parTrans" cxnId="{59747AB2-AEA1-4F16-BED2-F437B21C595A}">
      <dgm:prSet/>
      <dgm:spPr/>
      <dgm:t>
        <a:bodyPr/>
        <a:lstStyle/>
        <a:p>
          <a:pPr>
            <a:spcAft>
              <a:spcPts val="1200"/>
            </a:spcAft>
          </a:pPr>
          <a:endParaRPr lang="en-US"/>
        </a:p>
      </dgm:t>
    </dgm:pt>
    <dgm:pt modelId="{7F8B9225-D930-4F5C-B3F5-155DF9EB3325}">
      <dgm:prSet phldrT="[Text]" custT="1"/>
      <dgm:spPr>
        <a:solidFill>
          <a:srgbClr val="FFFFFF"/>
        </a:solidFill>
      </dgm:spPr>
      <dgm:t>
        <a:bodyPr/>
        <a:lstStyle/>
        <a:p>
          <a:pPr>
            <a:spcAft>
              <a:spcPts val="1200"/>
            </a:spcAft>
          </a:pPr>
          <a:r>
            <a:rPr lang="en-US" sz="1800" dirty="0"/>
            <a:t>Identify when responsibilities are requiring time outside of work time </a:t>
          </a:r>
        </a:p>
      </dgm:t>
    </dgm:pt>
    <dgm:pt modelId="{F014C5F7-F6D7-4AEE-8BEA-9A5A3B9A6885}" type="sibTrans" cxnId="{4969FF46-F6D2-40C9-AE48-42BA907688E9}">
      <dgm:prSet/>
      <dgm:spPr/>
      <dgm:t>
        <a:bodyPr/>
        <a:lstStyle/>
        <a:p>
          <a:pPr>
            <a:spcAft>
              <a:spcPts val="1200"/>
            </a:spcAft>
          </a:pPr>
          <a:endParaRPr lang="en-US"/>
        </a:p>
      </dgm:t>
    </dgm:pt>
    <dgm:pt modelId="{35A9C9D8-4986-4962-8E04-04F3B9F17944}" type="parTrans" cxnId="{4969FF46-F6D2-40C9-AE48-42BA907688E9}">
      <dgm:prSet/>
      <dgm:spPr/>
      <dgm:t>
        <a:bodyPr/>
        <a:lstStyle/>
        <a:p>
          <a:pPr>
            <a:spcAft>
              <a:spcPts val="1200"/>
            </a:spcAft>
          </a:pPr>
          <a:endParaRPr lang="en-US"/>
        </a:p>
      </dgm:t>
    </dgm:pt>
    <dgm:pt modelId="{D767A02A-2B33-4F13-B8BD-587407C4EED1}">
      <dgm:prSet phldrT="[Text]" custT="1"/>
      <dgm:spPr>
        <a:solidFill>
          <a:srgbClr val="FFFFFF"/>
        </a:solidFill>
      </dgm:spPr>
      <dgm:t>
        <a:bodyPr/>
        <a:lstStyle/>
        <a:p>
          <a:pPr>
            <a:spcAft>
              <a:spcPts val="1200"/>
            </a:spcAft>
          </a:pPr>
          <a:r>
            <a:rPr lang="en-US" sz="1800" dirty="0"/>
            <a:t>Long-term sustainability &gt; short-term solutions</a:t>
          </a:r>
        </a:p>
      </dgm:t>
    </dgm:pt>
    <dgm:pt modelId="{A8A2331E-23F1-454F-9B93-2D7D860FBA7C}" type="sibTrans" cxnId="{5C5A0296-1DBA-432E-B316-B88C7D242C9B}">
      <dgm:prSet/>
      <dgm:spPr/>
      <dgm:t>
        <a:bodyPr/>
        <a:lstStyle/>
        <a:p>
          <a:pPr>
            <a:spcAft>
              <a:spcPts val="1200"/>
            </a:spcAft>
          </a:pPr>
          <a:endParaRPr lang="en-US"/>
        </a:p>
      </dgm:t>
    </dgm:pt>
    <dgm:pt modelId="{E4155DEB-8162-481F-8D7F-E27D0FF14397}" type="parTrans" cxnId="{5C5A0296-1DBA-432E-B316-B88C7D242C9B}">
      <dgm:prSet/>
      <dgm:spPr/>
      <dgm:t>
        <a:bodyPr/>
        <a:lstStyle/>
        <a:p>
          <a:pPr>
            <a:spcAft>
              <a:spcPts val="1200"/>
            </a:spcAft>
          </a:pPr>
          <a:endParaRPr lang="en-US"/>
        </a:p>
      </dgm:t>
    </dgm:pt>
    <dgm:pt modelId="{1A336E12-841D-4B4D-B206-E01271BE889B}">
      <dgm:prSet phldrT="[Text]"/>
      <dgm:spPr/>
      <dgm:t>
        <a:bodyPr/>
        <a:lstStyle/>
        <a:p>
          <a:pPr>
            <a:spcAft>
              <a:spcPts val="1200"/>
            </a:spcAft>
          </a:pPr>
          <a:r>
            <a:rPr lang="en-US" b="1" dirty="0">
              <a:solidFill>
                <a:srgbClr val="FFFFFF"/>
              </a:solidFill>
            </a:rPr>
            <a:t>Lean into Social Support</a:t>
          </a:r>
        </a:p>
      </dgm:t>
      <dgm:extLst>
        <a:ext uri="{E40237B7-FDA0-4F09-8148-C483321AD2D9}">
          <dgm14:cNvPr xmlns:dgm14="http://schemas.microsoft.com/office/drawing/2010/diagram" id="0" name="" descr="Set Boundaries includes Identify specified time for PBIS work that fits within your scheduled workday, Identify when responsibilities are requiring time outside of work time, and Long-term sustainability &gt; short-term solutions.&#10;Lean into Social Support includes Connect with other coaches, Allocate tasks &amp; seek out help, Share your wins &amp; challenges with the team, and Seek out a “co-coach.”&#10;“Motivate” with Self-Reflection includes, Identify and act within your personal values, Process (over mastery) mindset, Operate within your strengths, and Self-care."/>
        </a:ext>
      </dgm:extLst>
    </dgm:pt>
    <dgm:pt modelId="{6C3CBB1D-F703-45F4-B6F7-E49A060C1D35}" type="sibTrans" cxnId="{A142DF21-87A2-4CC4-A313-7FEC448A2DC0}">
      <dgm:prSet/>
      <dgm:spPr/>
      <dgm:t>
        <a:bodyPr/>
        <a:lstStyle/>
        <a:p>
          <a:pPr>
            <a:spcAft>
              <a:spcPts val="1200"/>
            </a:spcAft>
          </a:pPr>
          <a:endParaRPr lang="en-US"/>
        </a:p>
      </dgm:t>
    </dgm:pt>
    <dgm:pt modelId="{98E80C36-140A-4B2A-85AA-F3434F111376}" type="parTrans" cxnId="{A142DF21-87A2-4CC4-A313-7FEC448A2DC0}">
      <dgm:prSet/>
      <dgm:spPr/>
      <dgm:t>
        <a:bodyPr/>
        <a:lstStyle/>
        <a:p>
          <a:pPr>
            <a:spcAft>
              <a:spcPts val="1200"/>
            </a:spcAft>
          </a:pPr>
          <a:endParaRPr lang="en-US"/>
        </a:p>
      </dgm:t>
    </dgm:pt>
    <dgm:pt modelId="{1666A744-7DDE-45D3-A6C5-D993A2836B8E}">
      <dgm:prSet phldrT="[Text]" custT="1"/>
      <dgm:spPr>
        <a:solidFill>
          <a:srgbClr val="FFFFFF"/>
        </a:solidFill>
      </dgm:spPr>
      <dgm:t>
        <a:bodyPr/>
        <a:lstStyle/>
        <a:p>
          <a:pPr>
            <a:spcAft>
              <a:spcPts val="1200"/>
            </a:spcAft>
          </a:pPr>
          <a:r>
            <a:rPr lang="en-US" sz="2000" dirty="0"/>
            <a:t>Connect with other coaches </a:t>
          </a:r>
        </a:p>
      </dgm:t>
      <dgm:extLst>
        <a:ext uri="{E40237B7-FDA0-4F09-8148-C483321AD2D9}">
          <dgm14:cNvPr xmlns:dgm14="http://schemas.microsoft.com/office/drawing/2010/diagram" id="0" name="" descr="Set Boundaries includes Identify specified time for PBIS work that fits within your scheduled workday, Identify when responsibilities are requiring time outside of work time, and Long-term sustainability &gt; short-term solutions.&#10;Lean into Social Support includes Connect with other coaches, Allocate tasks &amp; seek out help, Share your wins &amp; challenges with the team, and Seek out a “co-coach.”&#10;“Motivate” with Self-Reflection includes, Identify and act within your personal values, Process (over mastery) mindset, Operate within your strengths, and Self-care."/>
        </a:ext>
      </dgm:extLst>
    </dgm:pt>
    <dgm:pt modelId="{82C58B48-2218-4BF4-AED1-15AB10D9A7C5}" type="sibTrans" cxnId="{ECFBEFFD-2640-4AB1-81BC-A3C1397B0A7E}">
      <dgm:prSet/>
      <dgm:spPr/>
      <dgm:t>
        <a:bodyPr/>
        <a:lstStyle/>
        <a:p>
          <a:pPr>
            <a:spcAft>
              <a:spcPts val="1200"/>
            </a:spcAft>
          </a:pPr>
          <a:endParaRPr lang="en-US"/>
        </a:p>
      </dgm:t>
    </dgm:pt>
    <dgm:pt modelId="{ABF9B998-850C-44B1-AE25-E423A0DB93AE}" type="parTrans" cxnId="{ECFBEFFD-2640-4AB1-81BC-A3C1397B0A7E}">
      <dgm:prSet/>
      <dgm:spPr/>
      <dgm:t>
        <a:bodyPr/>
        <a:lstStyle/>
        <a:p>
          <a:pPr>
            <a:spcAft>
              <a:spcPts val="1200"/>
            </a:spcAft>
          </a:pPr>
          <a:endParaRPr lang="en-US"/>
        </a:p>
      </dgm:t>
    </dgm:pt>
    <dgm:pt modelId="{501B0574-109B-44FA-BA6E-121A7A86BB94}">
      <dgm:prSet phldrT="[Text]" custT="1"/>
      <dgm:spPr>
        <a:solidFill>
          <a:srgbClr val="FFFFFF"/>
        </a:solidFill>
      </dgm:spPr>
      <dgm:t>
        <a:bodyPr/>
        <a:lstStyle/>
        <a:p>
          <a:pPr>
            <a:spcAft>
              <a:spcPts val="1200"/>
            </a:spcAft>
          </a:pPr>
          <a:r>
            <a:rPr lang="en-US" sz="2000" dirty="0"/>
            <a:t>Allocate tasks &amp; seek out help </a:t>
          </a:r>
        </a:p>
      </dgm:t>
    </dgm:pt>
    <dgm:pt modelId="{8DA3E2F5-61D9-4C48-9FAC-7DC29BD92AA6}" type="sibTrans" cxnId="{DE7E6BF6-412D-470C-8A60-647F09142A0C}">
      <dgm:prSet/>
      <dgm:spPr/>
      <dgm:t>
        <a:bodyPr/>
        <a:lstStyle/>
        <a:p>
          <a:pPr>
            <a:spcAft>
              <a:spcPts val="1200"/>
            </a:spcAft>
          </a:pPr>
          <a:endParaRPr lang="en-US"/>
        </a:p>
      </dgm:t>
    </dgm:pt>
    <dgm:pt modelId="{E6352701-B877-40B4-902A-4E94AC315027}" type="parTrans" cxnId="{DE7E6BF6-412D-470C-8A60-647F09142A0C}">
      <dgm:prSet/>
      <dgm:spPr/>
      <dgm:t>
        <a:bodyPr/>
        <a:lstStyle/>
        <a:p>
          <a:pPr>
            <a:spcAft>
              <a:spcPts val="1200"/>
            </a:spcAft>
          </a:pPr>
          <a:endParaRPr lang="en-US"/>
        </a:p>
      </dgm:t>
    </dgm:pt>
    <dgm:pt modelId="{60259460-301B-4C78-99B9-881307AD874E}">
      <dgm:prSet phldrT="[Text]" custT="1"/>
      <dgm:spPr>
        <a:solidFill>
          <a:srgbClr val="FFFFFF"/>
        </a:solidFill>
      </dgm:spPr>
      <dgm:t>
        <a:bodyPr/>
        <a:lstStyle/>
        <a:p>
          <a:pPr>
            <a:spcAft>
              <a:spcPts val="1200"/>
            </a:spcAft>
          </a:pPr>
          <a:r>
            <a:rPr lang="en-US" sz="2000" dirty="0"/>
            <a:t>Share your wins &amp; challenges with the team </a:t>
          </a:r>
        </a:p>
      </dgm:t>
    </dgm:pt>
    <dgm:pt modelId="{78B5E006-DA1D-4E2E-A5F7-26D618318C67}" type="sibTrans" cxnId="{0994181D-DC83-47A8-B481-40C19B6402F3}">
      <dgm:prSet/>
      <dgm:spPr/>
      <dgm:t>
        <a:bodyPr/>
        <a:lstStyle/>
        <a:p>
          <a:pPr>
            <a:spcAft>
              <a:spcPts val="1200"/>
            </a:spcAft>
          </a:pPr>
          <a:endParaRPr lang="en-US"/>
        </a:p>
      </dgm:t>
    </dgm:pt>
    <dgm:pt modelId="{3D85E6CA-1D1E-4608-BE54-F73B26A96609}" type="parTrans" cxnId="{0994181D-DC83-47A8-B481-40C19B6402F3}">
      <dgm:prSet/>
      <dgm:spPr/>
      <dgm:t>
        <a:bodyPr/>
        <a:lstStyle/>
        <a:p>
          <a:pPr>
            <a:spcAft>
              <a:spcPts val="1200"/>
            </a:spcAft>
          </a:pPr>
          <a:endParaRPr lang="en-US"/>
        </a:p>
      </dgm:t>
    </dgm:pt>
    <dgm:pt modelId="{C9E59322-200B-4D8A-A587-8C27CE30836D}">
      <dgm:prSet phldrT="[Text]" custT="1"/>
      <dgm:spPr>
        <a:solidFill>
          <a:srgbClr val="FFFFFF"/>
        </a:solidFill>
      </dgm:spPr>
      <dgm:t>
        <a:bodyPr/>
        <a:lstStyle/>
        <a:p>
          <a:pPr>
            <a:spcAft>
              <a:spcPts val="1200"/>
            </a:spcAft>
          </a:pPr>
          <a:r>
            <a:rPr lang="en-US" sz="2000" dirty="0"/>
            <a:t>Seek out a “co-coach” </a:t>
          </a:r>
        </a:p>
      </dgm:t>
    </dgm:pt>
    <dgm:pt modelId="{0285F347-82FC-4BA6-8C2C-CD6A0F84ED69}" type="sibTrans" cxnId="{7C2D855B-7B52-4490-8352-4178B3DD62E3}">
      <dgm:prSet/>
      <dgm:spPr/>
      <dgm:t>
        <a:bodyPr/>
        <a:lstStyle/>
        <a:p>
          <a:pPr>
            <a:spcAft>
              <a:spcPts val="1200"/>
            </a:spcAft>
          </a:pPr>
          <a:endParaRPr lang="en-US"/>
        </a:p>
      </dgm:t>
    </dgm:pt>
    <dgm:pt modelId="{ACD11F03-1F2A-4E4E-ADBB-7BCE92BFDC06}" type="parTrans" cxnId="{7C2D855B-7B52-4490-8352-4178B3DD62E3}">
      <dgm:prSet/>
      <dgm:spPr/>
      <dgm:t>
        <a:bodyPr/>
        <a:lstStyle/>
        <a:p>
          <a:pPr>
            <a:spcAft>
              <a:spcPts val="1200"/>
            </a:spcAft>
          </a:pPr>
          <a:endParaRPr lang="en-US"/>
        </a:p>
      </dgm:t>
    </dgm:pt>
    <dgm:pt modelId="{4F205DBD-6616-49F1-91C9-0BA0129BB9C2}">
      <dgm:prSet phldrT="[Text]"/>
      <dgm:spPr/>
      <dgm:t>
        <a:bodyPr/>
        <a:lstStyle/>
        <a:p>
          <a:pPr>
            <a:spcAft>
              <a:spcPts val="1200"/>
            </a:spcAft>
          </a:pPr>
          <a:r>
            <a:rPr lang="en-US" b="1" dirty="0">
              <a:solidFill>
                <a:srgbClr val="FFFFFF"/>
              </a:solidFill>
            </a:rPr>
            <a:t>“Motivate” with Self-Reflection</a:t>
          </a:r>
        </a:p>
      </dgm:t>
      <dgm:extLst>
        <a:ext uri="{E40237B7-FDA0-4F09-8148-C483321AD2D9}">
          <dgm14:cNvPr xmlns:dgm14="http://schemas.microsoft.com/office/drawing/2010/diagram" id="0" name="" descr="Set Boundaries includes Identify specified time for PBIS work that fits within your scheduled workday, Identify when responsibilities are requiring time outside of work time, and Long-term sustainability &gt; short-term solutions.&#10;Lean into Social Support includes Connect with other coaches, Allocate tasks &amp; seek out help, Share your wins &amp; challenges with the team, and Seek out a “co-coach.”&#10;“Motivate” with Self-Reflection includes, Identify and act within your personal values, Process (over mastery) mindset, Operate within your strengths, and Self-care."/>
        </a:ext>
      </dgm:extLst>
    </dgm:pt>
    <dgm:pt modelId="{3745564E-A66C-4C21-8743-ED82F38F4E1E}" type="sibTrans" cxnId="{0357635B-30FC-490E-B435-A0AED2DE075B}">
      <dgm:prSet/>
      <dgm:spPr/>
      <dgm:t>
        <a:bodyPr/>
        <a:lstStyle/>
        <a:p>
          <a:pPr>
            <a:spcAft>
              <a:spcPts val="1200"/>
            </a:spcAft>
          </a:pPr>
          <a:endParaRPr lang="en-US"/>
        </a:p>
      </dgm:t>
    </dgm:pt>
    <dgm:pt modelId="{1EDFDC65-CA1F-4736-9E3E-4D41641DCB85}" type="parTrans" cxnId="{0357635B-30FC-490E-B435-A0AED2DE075B}">
      <dgm:prSet/>
      <dgm:spPr/>
      <dgm:t>
        <a:bodyPr/>
        <a:lstStyle/>
        <a:p>
          <a:pPr>
            <a:spcAft>
              <a:spcPts val="1200"/>
            </a:spcAft>
          </a:pPr>
          <a:endParaRPr lang="en-US"/>
        </a:p>
      </dgm:t>
    </dgm:pt>
    <dgm:pt modelId="{6A7DAB65-C2B3-4F22-BA42-15FF862244E7}">
      <dgm:prSet phldrT="[Text]" custT="1"/>
      <dgm:spPr>
        <a:solidFill>
          <a:srgbClr val="FFFFFF"/>
        </a:solidFill>
      </dgm:spPr>
      <dgm:t>
        <a:bodyPr/>
        <a:lstStyle/>
        <a:p>
          <a:pPr>
            <a:spcAft>
              <a:spcPts val="1200"/>
            </a:spcAft>
          </a:pPr>
          <a:r>
            <a:rPr lang="en-US" sz="2000" dirty="0"/>
            <a:t>Identify and act within your personal values </a:t>
          </a:r>
        </a:p>
      </dgm:t>
      <dgm:extLst>
        <a:ext uri="{E40237B7-FDA0-4F09-8148-C483321AD2D9}">
          <dgm14:cNvPr xmlns:dgm14="http://schemas.microsoft.com/office/drawing/2010/diagram" id="0" name="" descr="Set Boundaries includes Identify specified time for PBIS work that fits within your scheduled workday, Identify when responsibilities are requiring time outside of work time, and Long-term sustainability &gt; short-term solutions.&#10;Lean into Social Support includes Connect with other coaches, Allocate tasks &amp; seek out help, Share your wins &amp; challenges with the team, and Seek out a “co-coach.”&#10;“Motivate” with Self-Reflection includes, Identify and act within your personal values, Process (over mastery) mindset, Operate within your strengths, and Self-care."/>
        </a:ext>
      </dgm:extLst>
    </dgm:pt>
    <dgm:pt modelId="{35A93C75-1DE9-4E96-AED1-632A264CB8AD}" type="sibTrans" cxnId="{7E546965-47F0-4ED8-AB27-618E0AE5DD96}">
      <dgm:prSet/>
      <dgm:spPr/>
      <dgm:t>
        <a:bodyPr/>
        <a:lstStyle/>
        <a:p>
          <a:pPr>
            <a:spcAft>
              <a:spcPts val="1200"/>
            </a:spcAft>
          </a:pPr>
          <a:endParaRPr lang="en-US"/>
        </a:p>
      </dgm:t>
    </dgm:pt>
    <dgm:pt modelId="{446F34F3-3275-48C7-807C-289CACA294B9}" type="parTrans" cxnId="{7E546965-47F0-4ED8-AB27-618E0AE5DD96}">
      <dgm:prSet/>
      <dgm:spPr/>
      <dgm:t>
        <a:bodyPr/>
        <a:lstStyle/>
        <a:p>
          <a:pPr>
            <a:spcAft>
              <a:spcPts val="1200"/>
            </a:spcAft>
          </a:pPr>
          <a:endParaRPr lang="en-US"/>
        </a:p>
      </dgm:t>
    </dgm:pt>
    <dgm:pt modelId="{ACAF15B7-7C33-4C3A-BD9C-175D06607D10}">
      <dgm:prSet phldrT="[Text]" custT="1"/>
      <dgm:spPr>
        <a:solidFill>
          <a:srgbClr val="FFFFFF"/>
        </a:solidFill>
      </dgm:spPr>
      <dgm:t>
        <a:bodyPr/>
        <a:lstStyle/>
        <a:p>
          <a:pPr>
            <a:spcAft>
              <a:spcPts val="1200"/>
            </a:spcAft>
          </a:pPr>
          <a:r>
            <a:rPr lang="en-US" sz="2000" dirty="0"/>
            <a:t>Process (over mastery) mindset</a:t>
          </a:r>
        </a:p>
      </dgm:t>
    </dgm:pt>
    <dgm:pt modelId="{39FFBE66-F70C-4B9B-A8AA-B81436851610}" type="sibTrans" cxnId="{9321F949-CD90-466D-912C-D41B0AEEDCD4}">
      <dgm:prSet/>
      <dgm:spPr/>
      <dgm:t>
        <a:bodyPr/>
        <a:lstStyle/>
        <a:p>
          <a:pPr>
            <a:spcAft>
              <a:spcPts val="1200"/>
            </a:spcAft>
          </a:pPr>
          <a:endParaRPr lang="en-US"/>
        </a:p>
      </dgm:t>
    </dgm:pt>
    <dgm:pt modelId="{0F73AEA2-0D91-49F1-AC40-2BBCADE9D29A}" type="parTrans" cxnId="{9321F949-CD90-466D-912C-D41B0AEEDCD4}">
      <dgm:prSet/>
      <dgm:spPr/>
      <dgm:t>
        <a:bodyPr/>
        <a:lstStyle/>
        <a:p>
          <a:pPr>
            <a:spcAft>
              <a:spcPts val="1200"/>
            </a:spcAft>
          </a:pPr>
          <a:endParaRPr lang="en-US"/>
        </a:p>
      </dgm:t>
    </dgm:pt>
    <dgm:pt modelId="{C8DA132A-B984-4D98-A52D-39E053ACB3DA}">
      <dgm:prSet phldrT="[Text]" custT="1"/>
      <dgm:spPr>
        <a:solidFill>
          <a:srgbClr val="FFFFFF"/>
        </a:solidFill>
      </dgm:spPr>
      <dgm:t>
        <a:bodyPr/>
        <a:lstStyle/>
        <a:p>
          <a:pPr>
            <a:spcAft>
              <a:spcPts val="1200"/>
            </a:spcAft>
          </a:pPr>
          <a:r>
            <a:rPr lang="en-US" sz="2000" dirty="0"/>
            <a:t>Operate within your strengths </a:t>
          </a:r>
        </a:p>
      </dgm:t>
    </dgm:pt>
    <dgm:pt modelId="{C3582AB6-AAAC-471C-ABE8-B8B5E210F85F}" type="sibTrans" cxnId="{A500F82C-1657-418F-8BBE-5473D56230B7}">
      <dgm:prSet/>
      <dgm:spPr/>
      <dgm:t>
        <a:bodyPr/>
        <a:lstStyle/>
        <a:p>
          <a:pPr>
            <a:spcAft>
              <a:spcPts val="1200"/>
            </a:spcAft>
          </a:pPr>
          <a:endParaRPr lang="en-US"/>
        </a:p>
      </dgm:t>
    </dgm:pt>
    <dgm:pt modelId="{5692D1E8-32F9-431F-92C7-4391B59F313D}" type="parTrans" cxnId="{A500F82C-1657-418F-8BBE-5473D56230B7}">
      <dgm:prSet/>
      <dgm:spPr/>
      <dgm:t>
        <a:bodyPr/>
        <a:lstStyle/>
        <a:p>
          <a:pPr>
            <a:spcAft>
              <a:spcPts val="1200"/>
            </a:spcAft>
          </a:pPr>
          <a:endParaRPr lang="en-US"/>
        </a:p>
      </dgm:t>
    </dgm:pt>
    <dgm:pt modelId="{C057568F-F751-4646-B258-2067C7CA1607}">
      <dgm:prSet phldrT="[Text]" custT="1"/>
      <dgm:spPr>
        <a:solidFill>
          <a:srgbClr val="FFFFFF"/>
        </a:solidFill>
      </dgm:spPr>
      <dgm:t>
        <a:bodyPr/>
        <a:lstStyle/>
        <a:p>
          <a:pPr>
            <a:spcAft>
              <a:spcPts val="1200"/>
            </a:spcAft>
          </a:pPr>
          <a:r>
            <a:rPr lang="en-US" sz="2000" dirty="0"/>
            <a:t>Self-care </a:t>
          </a:r>
        </a:p>
      </dgm:t>
    </dgm:pt>
    <dgm:pt modelId="{46957A05-5150-40FC-910F-90B0E06463DB}" type="sibTrans" cxnId="{11809165-B5D7-4A78-8728-287BEB00F7AA}">
      <dgm:prSet/>
      <dgm:spPr/>
      <dgm:t>
        <a:bodyPr/>
        <a:lstStyle/>
        <a:p>
          <a:endParaRPr lang="en-US"/>
        </a:p>
      </dgm:t>
    </dgm:pt>
    <dgm:pt modelId="{DD51DC7A-2C51-4474-9D3A-47B76E693A9B}" type="parTrans" cxnId="{11809165-B5D7-4A78-8728-287BEB00F7AA}">
      <dgm:prSet/>
      <dgm:spPr/>
      <dgm:t>
        <a:bodyPr/>
        <a:lstStyle/>
        <a:p>
          <a:endParaRPr lang="en-US"/>
        </a:p>
      </dgm:t>
    </dgm:pt>
    <dgm:pt modelId="{5280098C-450C-4503-890A-D78CB3D93DF3}" type="pres">
      <dgm:prSet presAssocID="{B9D62E67-B38E-46CB-B07D-D7876535F101}" presName="Name0" presStyleCnt="0">
        <dgm:presLayoutVars>
          <dgm:dir/>
          <dgm:animLvl val="lvl"/>
          <dgm:resizeHandles val="exact"/>
        </dgm:presLayoutVars>
      </dgm:prSet>
      <dgm:spPr/>
    </dgm:pt>
    <dgm:pt modelId="{ACD1658C-A793-4BD0-8CFC-3E32DC3EDCB0}" type="pres">
      <dgm:prSet presAssocID="{4AB8CD03-B8DC-4C3A-96EE-49B0F5F4FBDD}" presName="composite" presStyleCnt="0"/>
      <dgm:spPr/>
    </dgm:pt>
    <dgm:pt modelId="{A39B7EF9-BB32-4490-8AD1-8D4A8EFB5936}" type="pres">
      <dgm:prSet presAssocID="{4AB8CD03-B8DC-4C3A-96EE-49B0F5F4FBDD}" presName="parTx" presStyleLbl="alignNode1" presStyleIdx="0" presStyleCnt="3">
        <dgm:presLayoutVars>
          <dgm:chMax val="0"/>
          <dgm:chPref val="0"/>
          <dgm:bulletEnabled val="1"/>
        </dgm:presLayoutVars>
      </dgm:prSet>
      <dgm:spPr/>
    </dgm:pt>
    <dgm:pt modelId="{B95F2D3C-3AB2-49F8-B4FB-B924878CCDA4}" type="pres">
      <dgm:prSet presAssocID="{4AB8CD03-B8DC-4C3A-96EE-49B0F5F4FBDD}" presName="desTx" presStyleLbl="alignAccFollowNode1" presStyleIdx="0" presStyleCnt="3">
        <dgm:presLayoutVars>
          <dgm:bulletEnabled val="1"/>
        </dgm:presLayoutVars>
      </dgm:prSet>
      <dgm:spPr/>
    </dgm:pt>
    <dgm:pt modelId="{60185A38-3057-4108-BC7E-2C180FDB4C0A}" type="pres">
      <dgm:prSet presAssocID="{63678E0F-3A1B-465A-AEC1-C7F1CB113A4D}" presName="space" presStyleCnt="0"/>
      <dgm:spPr/>
    </dgm:pt>
    <dgm:pt modelId="{22670A85-B321-42B0-B96B-8A83C63A874F}" type="pres">
      <dgm:prSet presAssocID="{1A336E12-841D-4B4D-B206-E01271BE889B}" presName="composite" presStyleCnt="0"/>
      <dgm:spPr/>
    </dgm:pt>
    <dgm:pt modelId="{27FF345D-4A78-4D40-8EE1-F34C267A156F}" type="pres">
      <dgm:prSet presAssocID="{1A336E12-841D-4B4D-B206-E01271BE889B}" presName="parTx" presStyleLbl="alignNode1" presStyleIdx="1" presStyleCnt="3">
        <dgm:presLayoutVars>
          <dgm:chMax val="0"/>
          <dgm:chPref val="0"/>
          <dgm:bulletEnabled val="1"/>
        </dgm:presLayoutVars>
      </dgm:prSet>
      <dgm:spPr/>
    </dgm:pt>
    <dgm:pt modelId="{90DD72E7-CF23-4D1B-913E-F113907BCE79}" type="pres">
      <dgm:prSet presAssocID="{1A336E12-841D-4B4D-B206-E01271BE889B}" presName="desTx" presStyleLbl="alignAccFollowNode1" presStyleIdx="1" presStyleCnt="3">
        <dgm:presLayoutVars>
          <dgm:bulletEnabled val="1"/>
        </dgm:presLayoutVars>
      </dgm:prSet>
      <dgm:spPr/>
    </dgm:pt>
    <dgm:pt modelId="{E3AF4DCA-7260-449E-82ED-2FA556B15B3C}" type="pres">
      <dgm:prSet presAssocID="{6C3CBB1D-F703-45F4-B6F7-E49A060C1D35}" presName="space" presStyleCnt="0"/>
      <dgm:spPr/>
    </dgm:pt>
    <dgm:pt modelId="{91CB6564-17AC-4707-ACBF-076AD3DC9109}" type="pres">
      <dgm:prSet presAssocID="{4F205DBD-6616-49F1-91C9-0BA0129BB9C2}" presName="composite" presStyleCnt="0"/>
      <dgm:spPr/>
    </dgm:pt>
    <dgm:pt modelId="{BC91EDE6-9949-43B4-9A24-F4D3A9340368}" type="pres">
      <dgm:prSet presAssocID="{4F205DBD-6616-49F1-91C9-0BA0129BB9C2}" presName="parTx" presStyleLbl="alignNode1" presStyleIdx="2" presStyleCnt="3">
        <dgm:presLayoutVars>
          <dgm:chMax val="0"/>
          <dgm:chPref val="0"/>
          <dgm:bulletEnabled val="1"/>
        </dgm:presLayoutVars>
      </dgm:prSet>
      <dgm:spPr/>
    </dgm:pt>
    <dgm:pt modelId="{C86F2D4B-2ABC-4E7E-A663-156FF154D69C}" type="pres">
      <dgm:prSet presAssocID="{4F205DBD-6616-49F1-91C9-0BA0129BB9C2}" presName="desTx" presStyleLbl="alignAccFollowNode1" presStyleIdx="2" presStyleCnt="3">
        <dgm:presLayoutVars>
          <dgm:bulletEnabled val="1"/>
        </dgm:presLayoutVars>
      </dgm:prSet>
      <dgm:spPr/>
    </dgm:pt>
  </dgm:ptLst>
  <dgm:cxnLst>
    <dgm:cxn modelId="{90035100-8C3E-4D9D-AF4A-2AF4826F1962}" type="presOf" srcId="{C057568F-F751-4646-B258-2067C7CA1607}" destId="{C86F2D4B-2ABC-4E7E-A663-156FF154D69C}" srcOrd="0" destOrd="3" presId="urn:microsoft.com/office/officeart/2005/8/layout/hList1"/>
    <dgm:cxn modelId="{0994181D-DC83-47A8-B481-40C19B6402F3}" srcId="{1A336E12-841D-4B4D-B206-E01271BE889B}" destId="{60259460-301B-4C78-99B9-881307AD874E}" srcOrd="2" destOrd="0" parTransId="{3D85E6CA-1D1E-4608-BE54-F73B26A96609}" sibTransId="{78B5E006-DA1D-4E2E-A5F7-26D618318C67}"/>
    <dgm:cxn modelId="{079E8E1E-6787-4FCA-BB1D-F6D14639A477}" type="presOf" srcId="{1666A744-7DDE-45D3-A6C5-D993A2836B8E}" destId="{90DD72E7-CF23-4D1B-913E-F113907BCE79}" srcOrd="0" destOrd="0" presId="urn:microsoft.com/office/officeart/2005/8/layout/hList1"/>
    <dgm:cxn modelId="{A142DF21-87A2-4CC4-A313-7FEC448A2DC0}" srcId="{B9D62E67-B38E-46CB-B07D-D7876535F101}" destId="{1A336E12-841D-4B4D-B206-E01271BE889B}" srcOrd="1" destOrd="0" parTransId="{98E80C36-140A-4B2A-85AA-F3434F111376}" sibTransId="{6C3CBB1D-F703-45F4-B6F7-E49A060C1D35}"/>
    <dgm:cxn modelId="{A500F82C-1657-418F-8BBE-5473D56230B7}" srcId="{4F205DBD-6616-49F1-91C9-0BA0129BB9C2}" destId="{C8DA132A-B984-4D98-A52D-39E053ACB3DA}" srcOrd="2" destOrd="0" parTransId="{5692D1E8-32F9-431F-92C7-4391B59F313D}" sibTransId="{C3582AB6-AAAC-471C-ABE8-B8B5E210F85F}"/>
    <dgm:cxn modelId="{0357635B-30FC-490E-B435-A0AED2DE075B}" srcId="{B9D62E67-B38E-46CB-B07D-D7876535F101}" destId="{4F205DBD-6616-49F1-91C9-0BA0129BB9C2}" srcOrd="2" destOrd="0" parTransId="{1EDFDC65-CA1F-4736-9E3E-4D41641DCB85}" sibTransId="{3745564E-A66C-4C21-8743-ED82F38F4E1E}"/>
    <dgm:cxn modelId="{7C2D855B-7B52-4490-8352-4178B3DD62E3}" srcId="{1A336E12-841D-4B4D-B206-E01271BE889B}" destId="{C9E59322-200B-4D8A-A587-8C27CE30836D}" srcOrd="3" destOrd="0" parTransId="{ACD11F03-1F2A-4E4E-ADBB-7BCE92BFDC06}" sibTransId="{0285F347-82FC-4BA6-8C2C-CD6A0F84ED69}"/>
    <dgm:cxn modelId="{399CC05E-C901-4728-B52F-E578B7A195A0}" type="presOf" srcId="{6A7DAB65-C2B3-4F22-BA42-15FF862244E7}" destId="{C86F2D4B-2ABC-4E7E-A663-156FF154D69C}" srcOrd="0" destOrd="0" presId="urn:microsoft.com/office/officeart/2005/8/layout/hList1"/>
    <dgm:cxn modelId="{CDC1A841-BF0A-4C64-8AEF-F49F553EB509}" type="presOf" srcId="{60259460-301B-4C78-99B9-881307AD874E}" destId="{90DD72E7-CF23-4D1B-913E-F113907BCE79}" srcOrd="0" destOrd="2" presId="urn:microsoft.com/office/officeart/2005/8/layout/hList1"/>
    <dgm:cxn modelId="{7E546965-47F0-4ED8-AB27-618E0AE5DD96}" srcId="{4F205DBD-6616-49F1-91C9-0BA0129BB9C2}" destId="{6A7DAB65-C2B3-4F22-BA42-15FF862244E7}" srcOrd="0" destOrd="0" parTransId="{446F34F3-3275-48C7-807C-289CACA294B9}" sibTransId="{35A93C75-1DE9-4E96-AED1-632A264CB8AD}"/>
    <dgm:cxn modelId="{11809165-B5D7-4A78-8728-287BEB00F7AA}" srcId="{4F205DBD-6616-49F1-91C9-0BA0129BB9C2}" destId="{C057568F-F751-4646-B258-2067C7CA1607}" srcOrd="3" destOrd="0" parTransId="{DD51DC7A-2C51-4474-9D3A-47B76E693A9B}" sibTransId="{46957A05-5150-40FC-910F-90B0E06463DB}"/>
    <dgm:cxn modelId="{4969FF46-F6D2-40C9-AE48-42BA907688E9}" srcId="{4AB8CD03-B8DC-4C3A-96EE-49B0F5F4FBDD}" destId="{7F8B9225-D930-4F5C-B3F5-155DF9EB3325}" srcOrd="1" destOrd="0" parTransId="{35A9C9D8-4986-4962-8E04-04F3B9F17944}" sibTransId="{F014C5F7-F6D7-4AEE-8BEA-9A5A3B9A6885}"/>
    <dgm:cxn modelId="{9321F949-CD90-466D-912C-D41B0AEEDCD4}" srcId="{4F205DBD-6616-49F1-91C9-0BA0129BB9C2}" destId="{ACAF15B7-7C33-4C3A-BD9C-175D06607D10}" srcOrd="1" destOrd="0" parTransId="{0F73AEA2-0D91-49F1-AC40-2BBCADE9D29A}" sibTransId="{39FFBE66-F70C-4B9B-A8AA-B81436851610}"/>
    <dgm:cxn modelId="{BDCA5A6F-EFD7-43DF-82BA-4A162A177FD1}" type="presOf" srcId="{7F8B9225-D930-4F5C-B3F5-155DF9EB3325}" destId="{B95F2D3C-3AB2-49F8-B4FB-B924878CCDA4}" srcOrd="0" destOrd="1" presId="urn:microsoft.com/office/officeart/2005/8/layout/hList1"/>
    <dgm:cxn modelId="{EA9B6657-1C72-4193-B22E-F58ECDF92A4B}" type="presOf" srcId="{27B541B0-3CE7-4CB8-B3DE-B7BC48F8AAAC}" destId="{B95F2D3C-3AB2-49F8-B4FB-B924878CCDA4}" srcOrd="0" destOrd="0" presId="urn:microsoft.com/office/officeart/2005/8/layout/hList1"/>
    <dgm:cxn modelId="{F15C6A80-18DC-40E5-B10B-C1FF76DCF0A0}" type="presOf" srcId="{D767A02A-2B33-4F13-B8BD-587407C4EED1}" destId="{B95F2D3C-3AB2-49F8-B4FB-B924878CCDA4}" srcOrd="0" destOrd="2" presId="urn:microsoft.com/office/officeart/2005/8/layout/hList1"/>
    <dgm:cxn modelId="{75CC608E-7FC4-425B-8F7E-59DA48196A95}" type="presOf" srcId="{C9E59322-200B-4D8A-A587-8C27CE30836D}" destId="{90DD72E7-CF23-4D1B-913E-F113907BCE79}" srcOrd="0" destOrd="3" presId="urn:microsoft.com/office/officeart/2005/8/layout/hList1"/>
    <dgm:cxn modelId="{5C5A0296-1DBA-432E-B316-B88C7D242C9B}" srcId="{4AB8CD03-B8DC-4C3A-96EE-49B0F5F4FBDD}" destId="{D767A02A-2B33-4F13-B8BD-587407C4EED1}" srcOrd="2" destOrd="0" parTransId="{E4155DEB-8162-481F-8D7F-E27D0FF14397}" sibTransId="{A8A2331E-23F1-454F-9B93-2D7D860FBA7C}"/>
    <dgm:cxn modelId="{68DC6F9B-19C2-485A-B31E-C3E4046E969B}" type="presOf" srcId="{501B0574-109B-44FA-BA6E-121A7A86BB94}" destId="{90DD72E7-CF23-4D1B-913E-F113907BCE79}" srcOrd="0" destOrd="1" presId="urn:microsoft.com/office/officeart/2005/8/layout/hList1"/>
    <dgm:cxn modelId="{74C044A9-FAE4-4D9F-BD33-6F28D133B40C}" type="presOf" srcId="{1A336E12-841D-4B4D-B206-E01271BE889B}" destId="{27FF345D-4A78-4D40-8EE1-F34C267A156F}" srcOrd="0" destOrd="0" presId="urn:microsoft.com/office/officeart/2005/8/layout/hList1"/>
    <dgm:cxn modelId="{59747AB2-AEA1-4F16-BED2-F437B21C595A}" srcId="{4AB8CD03-B8DC-4C3A-96EE-49B0F5F4FBDD}" destId="{27B541B0-3CE7-4CB8-B3DE-B7BC48F8AAAC}" srcOrd="0" destOrd="0" parTransId="{02BBA869-7CCC-4E9B-9A7B-DAA00A3F804F}" sibTransId="{6086D667-85FC-4ED5-893B-0066462AAA0F}"/>
    <dgm:cxn modelId="{37751EB3-359E-4110-9ED4-E7364D57FC77}" type="presOf" srcId="{C8DA132A-B984-4D98-A52D-39E053ACB3DA}" destId="{C86F2D4B-2ABC-4E7E-A663-156FF154D69C}" srcOrd="0" destOrd="2" presId="urn:microsoft.com/office/officeart/2005/8/layout/hList1"/>
    <dgm:cxn modelId="{384E38BC-7900-4560-A2C8-721DDFC97A32}" type="presOf" srcId="{4AB8CD03-B8DC-4C3A-96EE-49B0F5F4FBDD}" destId="{A39B7EF9-BB32-4490-8AD1-8D4A8EFB5936}" srcOrd="0" destOrd="0" presId="urn:microsoft.com/office/officeart/2005/8/layout/hList1"/>
    <dgm:cxn modelId="{560080E0-8318-497F-AF25-1DD2D73560C7}" type="presOf" srcId="{4F205DBD-6616-49F1-91C9-0BA0129BB9C2}" destId="{BC91EDE6-9949-43B4-9A24-F4D3A9340368}" srcOrd="0" destOrd="0" presId="urn:microsoft.com/office/officeart/2005/8/layout/hList1"/>
    <dgm:cxn modelId="{BEB8C4E9-D779-4877-A905-33DDA27B226B}" type="presOf" srcId="{ACAF15B7-7C33-4C3A-BD9C-175D06607D10}" destId="{C86F2D4B-2ABC-4E7E-A663-156FF154D69C}" srcOrd="0" destOrd="1" presId="urn:microsoft.com/office/officeart/2005/8/layout/hList1"/>
    <dgm:cxn modelId="{880837F4-EF06-4792-974C-90164816F248}" srcId="{B9D62E67-B38E-46CB-B07D-D7876535F101}" destId="{4AB8CD03-B8DC-4C3A-96EE-49B0F5F4FBDD}" srcOrd="0" destOrd="0" parTransId="{39E24B56-E502-44EE-9FD5-ED1E4A04210F}" sibTransId="{63678E0F-3A1B-465A-AEC1-C7F1CB113A4D}"/>
    <dgm:cxn modelId="{DE7E6BF6-412D-470C-8A60-647F09142A0C}" srcId="{1A336E12-841D-4B4D-B206-E01271BE889B}" destId="{501B0574-109B-44FA-BA6E-121A7A86BB94}" srcOrd="1" destOrd="0" parTransId="{E6352701-B877-40B4-902A-4E94AC315027}" sibTransId="{8DA3E2F5-61D9-4C48-9FAC-7DC29BD92AA6}"/>
    <dgm:cxn modelId="{2EBC52FA-A899-4AF0-AEC1-C93A16876CEC}" type="presOf" srcId="{B9D62E67-B38E-46CB-B07D-D7876535F101}" destId="{5280098C-450C-4503-890A-D78CB3D93DF3}" srcOrd="0" destOrd="0" presId="urn:microsoft.com/office/officeart/2005/8/layout/hList1"/>
    <dgm:cxn modelId="{ECFBEFFD-2640-4AB1-81BC-A3C1397B0A7E}" srcId="{1A336E12-841D-4B4D-B206-E01271BE889B}" destId="{1666A744-7DDE-45D3-A6C5-D993A2836B8E}" srcOrd="0" destOrd="0" parTransId="{ABF9B998-850C-44B1-AE25-E423A0DB93AE}" sibTransId="{82C58B48-2218-4BF4-AED1-15AB10D9A7C5}"/>
    <dgm:cxn modelId="{648BE70B-5235-4F5E-A13C-C390C87786F2}" type="presParOf" srcId="{5280098C-450C-4503-890A-D78CB3D93DF3}" destId="{ACD1658C-A793-4BD0-8CFC-3E32DC3EDCB0}" srcOrd="0" destOrd="0" presId="urn:microsoft.com/office/officeart/2005/8/layout/hList1"/>
    <dgm:cxn modelId="{E2146644-F7FB-4AB6-9441-71F1404FDB8A}" type="presParOf" srcId="{ACD1658C-A793-4BD0-8CFC-3E32DC3EDCB0}" destId="{A39B7EF9-BB32-4490-8AD1-8D4A8EFB5936}" srcOrd="0" destOrd="0" presId="urn:microsoft.com/office/officeart/2005/8/layout/hList1"/>
    <dgm:cxn modelId="{D3FCD8F1-7E37-4E73-B470-86FA1726DEA1}" type="presParOf" srcId="{ACD1658C-A793-4BD0-8CFC-3E32DC3EDCB0}" destId="{B95F2D3C-3AB2-49F8-B4FB-B924878CCDA4}" srcOrd="1" destOrd="0" presId="urn:microsoft.com/office/officeart/2005/8/layout/hList1"/>
    <dgm:cxn modelId="{4E235151-E008-4617-B582-512D8594DB62}" type="presParOf" srcId="{5280098C-450C-4503-890A-D78CB3D93DF3}" destId="{60185A38-3057-4108-BC7E-2C180FDB4C0A}" srcOrd="1" destOrd="0" presId="urn:microsoft.com/office/officeart/2005/8/layout/hList1"/>
    <dgm:cxn modelId="{1D82070B-2834-46DD-8277-F83634FB050B}" type="presParOf" srcId="{5280098C-450C-4503-890A-D78CB3D93DF3}" destId="{22670A85-B321-42B0-B96B-8A83C63A874F}" srcOrd="2" destOrd="0" presId="urn:microsoft.com/office/officeart/2005/8/layout/hList1"/>
    <dgm:cxn modelId="{08F21B2C-86D4-402E-8F8F-68F060190BEE}" type="presParOf" srcId="{22670A85-B321-42B0-B96B-8A83C63A874F}" destId="{27FF345D-4A78-4D40-8EE1-F34C267A156F}" srcOrd="0" destOrd="0" presId="urn:microsoft.com/office/officeart/2005/8/layout/hList1"/>
    <dgm:cxn modelId="{05141033-F303-4D11-8115-1D6829698EC9}" type="presParOf" srcId="{22670A85-B321-42B0-B96B-8A83C63A874F}" destId="{90DD72E7-CF23-4D1B-913E-F113907BCE79}" srcOrd="1" destOrd="0" presId="urn:microsoft.com/office/officeart/2005/8/layout/hList1"/>
    <dgm:cxn modelId="{DE6BF4FC-5811-424B-ADEC-D9208CFC07B7}" type="presParOf" srcId="{5280098C-450C-4503-890A-D78CB3D93DF3}" destId="{E3AF4DCA-7260-449E-82ED-2FA556B15B3C}" srcOrd="3" destOrd="0" presId="urn:microsoft.com/office/officeart/2005/8/layout/hList1"/>
    <dgm:cxn modelId="{D5D95966-66B3-49A2-B071-B34BABEE8EA9}" type="presParOf" srcId="{5280098C-450C-4503-890A-D78CB3D93DF3}" destId="{91CB6564-17AC-4707-ACBF-076AD3DC9109}" srcOrd="4" destOrd="0" presId="urn:microsoft.com/office/officeart/2005/8/layout/hList1"/>
    <dgm:cxn modelId="{1B6D0AFE-83DE-449A-97F9-0CA90DBE1AF5}" type="presParOf" srcId="{91CB6564-17AC-4707-ACBF-076AD3DC9109}" destId="{BC91EDE6-9949-43B4-9A24-F4D3A9340368}" srcOrd="0" destOrd="0" presId="urn:microsoft.com/office/officeart/2005/8/layout/hList1"/>
    <dgm:cxn modelId="{6AC8AD5D-2765-4B17-96D1-43466D02D863}" type="presParOf" srcId="{91CB6564-17AC-4707-ACBF-076AD3DC9109}" destId="{C86F2D4B-2ABC-4E7E-A663-156FF154D6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941D17-DD2C-49E6-994C-AF0033A83FE3}"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en-US"/>
        </a:p>
      </dgm:t>
    </dgm:pt>
    <dgm:pt modelId="{53D0B8B8-0A45-41C2-B6ED-8382818A5CA1}">
      <dgm:prSet phldrT="[Text]" custT="1"/>
      <dgm:spPr/>
      <dgm:t>
        <a:bodyPr/>
        <a:lstStyle/>
        <a:p>
          <a:r>
            <a:rPr lang="en-US" sz="2400" b="1" dirty="0"/>
            <a:t>Data </a:t>
          </a:r>
        </a:p>
      </dgm:t>
    </dgm:pt>
    <dgm:pt modelId="{008DD43B-2324-48B1-8EDB-D2035B2362E3}" type="parTrans" cxnId="{9A2BB2E1-D87A-4AAA-9A05-EDF7D0D0DA4B}">
      <dgm:prSet/>
      <dgm:spPr/>
      <dgm:t>
        <a:bodyPr/>
        <a:lstStyle/>
        <a:p>
          <a:endParaRPr lang="en-US"/>
        </a:p>
      </dgm:t>
    </dgm:pt>
    <dgm:pt modelId="{D6B377E5-6E10-4E4F-9B3B-C0630C324114}" type="sibTrans" cxnId="{9A2BB2E1-D87A-4AAA-9A05-EDF7D0D0DA4B}">
      <dgm:prSet/>
      <dgm:spPr/>
      <dgm:t>
        <a:bodyPr/>
        <a:lstStyle/>
        <a:p>
          <a:endParaRPr lang="en-US"/>
        </a:p>
      </dgm:t>
    </dgm:pt>
    <dgm:pt modelId="{2CE511DB-1CEA-4167-8118-39736BBF6100}">
      <dgm:prSet phldrT="[Text]" custT="1"/>
      <dgm:spPr/>
      <dgm:t>
        <a:bodyPr/>
        <a:lstStyle/>
        <a:p>
          <a:r>
            <a:rPr lang="en-US" sz="2400" b="1" dirty="0"/>
            <a:t>Practices</a:t>
          </a:r>
        </a:p>
      </dgm:t>
    </dgm:pt>
    <dgm:pt modelId="{07B35385-6C91-4DF9-8037-1C6DF631AAFD}" type="parTrans" cxnId="{15401CC5-F92E-4A0B-831B-10205B6ADA06}">
      <dgm:prSet/>
      <dgm:spPr/>
      <dgm:t>
        <a:bodyPr/>
        <a:lstStyle/>
        <a:p>
          <a:endParaRPr lang="en-US"/>
        </a:p>
      </dgm:t>
    </dgm:pt>
    <dgm:pt modelId="{54DC61BE-1370-49BD-85EA-51F77B64017C}" type="sibTrans" cxnId="{15401CC5-F92E-4A0B-831B-10205B6ADA06}">
      <dgm:prSet/>
      <dgm:spPr/>
      <dgm:t>
        <a:bodyPr/>
        <a:lstStyle/>
        <a:p>
          <a:endParaRPr lang="en-US"/>
        </a:p>
      </dgm:t>
    </dgm:pt>
    <dgm:pt modelId="{9AA10533-5FD6-41A2-8DA6-1EB8EC666B3A}">
      <dgm:prSet phldrT="[Text]" custT="1"/>
      <dgm:spPr/>
      <dgm:t>
        <a:bodyPr/>
        <a:lstStyle/>
        <a:p>
          <a:r>
            <a:rPr lang="en-US" sz="2400" b="1" dirty="0"/>
            <a:t>Systems</a:t>
          </a:r>
          <a:endParaRPr lang="en-US" sz="1800" b="1" dirty="0"/>
        </a:p>
      </dgm:t>
    </dgm:pt>
    <dgm:pt modelId="{1D5FA757-B78D-4842-BFDA-5686D4C4B951}" type="parTrans" cxnId="{29FD4E72-C2F2-426C-A8E7-0B0E6E680DD0}">
      <dgm:prSet/>
      <dgm:spPr/>
      <dgm:t>
        <a:bodyPr/>
        <a:lstStyle/>
        <a:p>
          <a:endParaRPr lang="en-US"/>
        </a:p>
      </dgm:t>
    </dgm:pt>
    <dgm:pt modelId="{733947CC-DF22-48BA-9E1B-5CB2974CC2C2}" type="sibTrans" cxnId="{29FD4E72-C2F2-426C-A8E7-0B0E6E680DD0}">
      <dgm:prSet/>
      <dgm:spPr/>
      <dgm:t>
        <a:bodyPr/>
        <a:lstStyle/>
        <a:p>
          <a:endParaRPr lang="en-US"/>
        </a:p>
      </dgm:t>
    </dgm:pt>
    <dgm:pt modelId="{F81B684B-5C6E-498A-B5F6-F2DED635B75E}">
      <dgm:prSet phldrT="[Text]"/>
      <dgm:spPr/>
      <dgm:t>
        <a:bodyPr/>
        <a:lstStyle/>
        <a:p>
          <a:r>
            <a:rPr lang="en-US" dirty="0"/>
            <a:t>Obtain/compile data from multiple sources </a:t>
          </a:r>
        </a:p>
      </dgm:t>
    </dgm:pt>
    <dgm:pt modelId="{7E2CFFA0-5C8E-49FB-A336-05D1C034D416}" type="parTrans" cxnId="{8084078C-5150-413B-8E3F-E82490D5849C}">
      <dgm:prSet/>
      <dgm:spPr/>
      <dgm:t>
        <a:bodyPr/>
        <a:lstStyle/>
        <a:p>
          <a:endParaRPr lang="en-US"/>
        </a:p>
      </dgm:t>
    </dgm:pt>
    <dgm:pt modelId="{B6059122-DD99-4B61-AE25-8DEAF5A9D7F9}" type="sibTrans" cxnId="{8084078C-5150-413B-8E3F-E82490D5849C}">
      <dgm:prSet/>
      <dgm:spPr/>
      <dgm:t>
        <a:bodyPr/>
        <a:lstStyle/>
        <a:p>
          <a:endParaRPr lang="en-US"/>
        </a:p>
      </dgm:t>
    </dgm:pt>
    <dgm:pt modelId="{C0CFA11F-9C50-4A75-B94F-52325CB885B1}">
      <dgm:prSet phldrT="[Text]"/>
      <dgm:spPr/>
      <dgm:t>
        <a:bodyPr/>
        <a:lstStyle/>
        <a:p>
          <a:r>
            <a:rPr lang="en-US" dirty="0"/>
            <a:t>Support the development of data systems </a:t>
          </a:r>
        </a:p>
      </dgm:t>
    </dgm:pt>
    <dgm:pt modelId="{E7B29886-CD96-4641-8F87-FDA3A42B3D3B}" type="parTrans" cxnId="{79CA6DD3-E3FA-450F-B8D9-3D0BACCF0789}">
      <dgm:prSet/>
      <dgm:spPr/>
      <dgm:t>
        <a:bodyPr/>
        <a:lstStyle/>
        <a:p>
          <a:endParaRPr lang="en-US"/>
        </a:p>
      </dgm:t>
    </dgm:pt>
    <dgm:pt modelId="{061356FF-8251-4397-9608-54948570662E}" type="sibTrans" cxnId="{79CA6DD3-E3FA-450F-B8D9-3D0BACCF0789}">
      <dgm:prSet/>
      <dgm:spPr/>
      <dgm:t>
        <a:bodyPr/>
        <a:lstStyle/>
        <a:p>
          <a:endParaRPr lang="en-US"/>
        </a:p>
      </dgm:t>
    </dgm:pt>
    <dgm:pt modelId="{BFB8E95E-978A-4935-9E59-61FA65F1A4BE}">
      <dgm:prSet phldrT="[Text]"/>
      <dgm:spPr/>
      <dgm:t>
        <a:bodyPr/>
        <a:lstStyle/>
        <a:p>
          <a:r>
            <a:rPr lang="en-US" dirty="0"/>
            <a:t>Lead team in making data-based decisions </a:t>
          </a:r>
        </a:p>
      </dgm:t>
    </dgm:pt>
    <dgm:pt modelId="{2CDBB35A-6E65-4624-AF38-7E2A23F6E94D}" type="parTrans" cxnId="{D14B496B-DF4F-46CA-9540-0D959D9EEE19}">
      <dgm:prSet/>
      <dgm:spPr/>
      <dgm:t>
        <a:bodyPr/>
        <a:lstStyle/>
        <a:p>
          <a:endParaRPr lang="en-US"/>
        </a:p>
      </dgm:t>
    </dgm:pt>
    <dgm:pt modelId="{664A3A49-00BC-4577-9765-4CBB1A8980ED}" type="sibTrans" cxnId="{D14B496B-DF4F-46CA-9540-0D959D9EEE19}">
      <dgm:prSet/>
      <dgm:spPr/>
      <dgm:t>
        <a:bodyPr/>
        <a:lstStyle/>
        <a:p>
          <a:endParaRPr lang="en-US"/>
        </a:p>
      </dgm:t>
    </dgm:pt>
    <dgm:pt modelId="{0175A00A-4EA5-44F8-9B11-0C4E69AAB98D}">
      <dgm:prSet phldrT="[Text]"/>
      <dgm:spPr/>
      <dgm:t>
        <a:bodyPr/>
        <a:lstStyle/>
        <a:p>
          <a:r>
            <a:rPr lang="en-US" dirty="0"/>
            <a:t>Coach staff on essential features of PBIS </a:t>
          </a:r>
        </a:p>
      </dgm:t>
    </dgm:pt>
    <dgm:pt modelId="{A4279A9B-E53F-4C62-880E-E4461FD32827}" type="parTrans" cxnId="{BEBD4EA4-9CA0-4957-A1B3-CF57A0B334D1}">
      <dgm:prSet/>
      <dgm:spPr/>
      <dgm:t>
        <a:bodyPr/>
        <a:lstStyle/>
        <a:p>
          <a:endParaRPr lang="en-US"/>
        </a:p>
      </dgm:t>
    </dgm:pt>
    <dgm:pt modelId="{2446B7A2-60A1-4199-AE36-25C60B941639}" type="sibTrans" cxnId="{BEBD4EA4-9CA0-4957-A1B3-CF57A0B334D1}">
      <dgm:prSet/>
      <dgm:spPr/>
      <dgm:t>
        <a:bodyPr/>
        <a:lstStyle/>
        <a:p>
          <a:endParaRPr lang="en-US"/>
        </a:p>
      </dgm:t>
    </dgm:pt>
    <dgm:pt modelId="{06B2FE7C-2C27-4D6A-9C95-6C835D343958}">
      <dgm:prSet phldrT="[Text]"/>
      <dgm:spPr/>
      <dgm:t>
        <a:bodyPr/>
        <a:lstStyle/>
        <a:p>
          <a:r>
            <a:rPr lang="en-US" dirty="0"/>
            <a:t>Work with classroom teachers on implementing practices </a:t>
          </a:r>
        </a:p>
      </dgm:t>
    </dgm:pt>
    <dgm:pt modelId="{5F033EFC-A103-4FBE-BBEB-0C1430E5E2EB}" type="parTrans" cxnId="{B1E69038-4A07-4C8B-82F7-388839B9C475}">
      <dgm:prSet/>
      <dgm:spPr/>
      <dgm:t>
        <a:bodyPr/>
        <a:lstStyle/>
        <a:p>
          <a:endParaRPr lang="en-US"/>
        </a:p>
      </dgm:t>
    </dgm:pt>
    <dgm:pt modelId="{222D4023-5205-4BE3-A8EB-68A27F8CFFE2}" type="sibTrans" cxnId="{B1E69038-4A07-4C8B-82F7-388839B9C475}">
      <dgm:prSet/>
      <dgm:spPr/>
      <dgm:t>
        <a:bodyPr/>
        <a:lstStyle/>
        <a:p>
          <a:endParaRPr lang="en-US"/>
        </a:p>
      </dgm:t>
    </dgm:pt>
    <dgm:pt modelId="{C4B00B82-E6B4-4B40-A999-2556ACB295C7}">
      <dgm:prSet phldrT="[Text]"/>
      <dgm:spPr/>
      <dgm:t>
        <a:bodyPr/>
        <a:lstStyle/>
        <a:p>
          <a:r>
            <a:rPr lang="en-US" dirty="0"/>
            <a:t>Link data to practices </a:t>
          </a:r>
        </a:p>
      </dgm:t>
    </dgm:pt>
    <dgm:pt modelId="{649628A2-EC02-4733-B8FC-1F3B93C6768C}" type="parTrans" cxnId="{CB2C10C5-8575-4BAD-80B5-36E2EC91984F}">
      <dgm:prSet/>
      <dgm:spPr/>
      <dgm:t>
        <a:bodyPr/>
        <a:lstStyle/>
        <a:p>
          <a:endParaRPr lang="en-US"/>
        </a:p>
      </dgm:t>
    </dgm:pt>
    <dgm:pt modelId="{7BF59378-7F93-48AB-93BD-58F8FDC0004C}" type="sibTrans" cxnId="{CB2C10C5-8575-4BAD-80B5-36E2EC91984F}">
      <dgm:prSet/>
      <dgm:spPr/>
      <dgm:t>
        <a:bodyPr/>
        <a:lstStyle/>
        <a:p>
          <a:endParaRPr lang="en-US"/>
        </a:p>
      </dgm:t>
    </dgm:pt>
    <dgm:pt modelId="{9A20EEB8-BE1F-4D42-86C8-09F4E64076B8}">
      <dgm:prSet phldrT="[Text]"/>
      <dgm:spPr/>
      <dgm:t>
        <a:bodyPr/>
        <a:lstStyle/>
        <a:p>
          <a:r>
            <a:rPr lang="en-US" dirty="0"/>
            <a:t>Facilitate effective team meetings </a:t>
          </a:r>
        </a:p>
      </dgm:t>
    </dgm:pt>
    <dgm:pt modelId="{818D64CE-537C-4DC2-AB6F-929A8D16CD9C}" type="parTrans" cxnId="{67C3A5A1-707C-465A-B6FE-AC5D7D25BA35}">
      <dgm:prSet/>
      <dgm:spPr/>
      <dgm:t>
        <a:bodyPr/>
        <a:lstStyle/>
        <a:p>
          <a:endParaRPr lang="en-US"/>
        </a:p>
      </dgm:t>
    </dgm:pt>
    <dgm:pt modelId="{FC86D6F4-05BE-44F5-8D50-9A6398DEABAE}" type="sibTrans" cxnId="{67C3A5A1-707C-465A-B6FE-AC5D7D25BA35}">
      <dgm:prSet/>
      <dgm:spPr/>
      <dgm:t>
        <a:bodyPr/>
        <a:lstStyle/>
        <a:p>
          <a:endParaRPr lang="en-US"/>
        </a:p>
      </dgm:t>
    </dgm:pt>
    <dgm:pt modelId="{4552CCB1-99FE-4F00-83FE-73881E937BAD}">
      <dgm:prSet phldrT="[Text]"/>
      <dgm:spPr/>
      <dgm:t>
        <a:bodyPr/>
        <a:lstStyle/>
        <a:p>
          <a:r>
            <a:rPr lang="en-US" dirty="0"/>
            <a:t>Support development and continued success of PBIS tea</a:t>
          </a:r>
        </a:p>
      </dgm:t>
    </dgm:pt>
    <dgm:pt modelId="{9FF9F3C2-19CF-4BC2-911A-1394A3CEC8F5}" type="parTrans" cxnId="{03DD4421-09E2-4F34-831A-D94D10A4A72C}">
      <dgm:prSet/>
      <dgm:spPr/>
      <dgm:t>
        <a:bodyPr/>
        <a:lstStyle/>
        <a:p>
          <a:endParaRPr lang="en-US"/>
        </a:p>
      </dgm:t>
    </dgm:pt>
    <dgm:pt modelId="{0A992580-253D-4ABE-9EAF-0F570A396397}" type="sibTrans" cxnId="{03DD4421-09E2-4F34-831A-D94D10A4A72C}">
      <dgm:prSet/>
      <dgm:spPr/>
      <dgm:t>
        <a:bodyPr/>
        <a:lstStyle/>
        <a:p>
          <a:endParaRPr lang="en-US"/>
        </a:p>
      </dgm:t>
    </dgm:pt>
    <dgm:pt modelId="{753F1BC6-1AFC-449D-9935-2EC51F3E2067}" type="pres">
      <dgm:prSet presAssocID="{6B941D17-DD2C-49E6-994C-AF0033A83FE3}" presName="linear" presStyleCnt="0">
        <dgm:presLayoutVars>
          <dgm:dir/>
          <dgm:animLvl val="lvl"/>
          <dgm:resizeHandles val="exact"/>
        </dgm:presLayoutVars>
      </dgm:prSet>
      <dgm:spPr/>
    </dgm:pt>
    <dgm:pt modelId="{24B0C90F-1B07-49A9-A4F3-B2E3B0365EC5}" type="pres">
      <dgm:prSet presAssocID="{53D0B8B8-0A45-41C2-B6ED-8382818A5CA1}" presName="parentLin" presStyleCnt="0"/>
      <dgm:spPr/>
    </dgm:pt>
    <dgm:pt modelId="{B01F4E07-4284-4E42-8329-BDC9510A08B5}" type="pres">
      <dgm:prSet presAssocID="{53D0B8B8-0A45-41C2-B6ED-8382818A5CA1}" presName="parentLeftMargin" presStyleLbl="node1" presStyleIdx="0" presStyleCnt="3"/>
      <dgm:spPr/>
    </dgm:pt>
    <dgm:pt modelId="{9272DFAF-1B90-47B9-AA3F-80C3F0EDAEDE}" type="pres">
      <dgm:prSet presAssocID="{53D0B8B8-0A45-41C2-B6ED-8382818A5CA1}" presName="parentText" presStyleLbl="node1" presStyleIdx="0" presStyleCnt="3">
        <dgm:presLayoutVars>
          <dgm:chMax val="0"/>
          <dgm:bulletEnabled val="1"/>
        </dgm:presLayoutVars>
      </dgm:prSet>
      <dgm:spPr/>
    </dgm:pt>
    <dgm:pt modelId="{C32AFCEA-5CB2-4568-BB7C-41BC2EECBCF6}" type="pres">
      <dgm:prSet presAssocID="{53D0B8B8-0A45-41C2-B6ED-8382818A5CA1}" presName="negativeSpace" presStyleCnt="0"/>
      <dgm:spPr/>
    </dgm:pt>
    <dgm:pt modelId="{F7798E8B-332E-4912-A554-416CB5EF2E19}" type="pres">
      <dgm:prSet presAssocID="{53D0B8B8-0A45-41C2-B6ED-8382818A5CA1}" presName="childText" presStyleLbl="conFgAcc1" presStyleIdx="0" presStyleCnt="3">
        <dgm:presLayoutVars>
          <dgm:bulletEnabled val="1"/>
        </dgm:presLayoutVars>
      </dgm:prSet>
      <dgm:spPr/>
    </dgm:pt>
    <dgm:pt modelId="{50A33D3F-A8F9-4657-B261-AD2BA0D6AC87}" type="pres">
      <dgm:prSet presAssocID="{D6B377E5-6E10-4E4F-9B3B-C0630C324114}" presName="spaceBetweenRectangles" presStyleCnt="0"/>
      <dgm:spPr/>
    </dgm:pt>
    <dgm:pt modelId="{4D437933-1B93-4302-AA2A-E8F181C14216}" type="pres">
      <dgm:prSet presAssocID="{2CE511DB-1CEA-4167-8118-39736BBF6100}" presName="parentLin" presStyleCnt="0"/>
      <dgm:spPr/>
    </dgm:pt>
    <dgm:pt modelId="{BFAB761E-A9E2-4E39-8993-DE02DD1ED877}" type="pres">
      <dgm:prSet presAssocID="{2CE511DB-1CEA-4167-8118-39736BBF6100}" presName="parentLeftMargin" presStyleLbl="node1" presStyleIdx="0" presStyleCnt="3"/>
      <dgm:spPr/>
    </dgm:pt>
    <dgm:pt modelId="{4EED2F8A-4188-4338-8B9C-DEB7AAA5108B}" type="pres">
      <dgm:prSet presAssocID="{2CE511DB-1CEA-4167-8118-39736BBF6100}" presName="parentText" presStyleLbl="node1" presStyleIdx="1" presStyleCnt="3">
        <dgm:presLayoutVars>
          <dgm:chMax val="0"/>
          <dgm:bulletEnabled val="1"/>
        </dgm:presLayoutVars>
      </dgm:prSet>
      <dgm:spPr/>
    </dgm:pt>
    <dgm:pt modelId="{2DF7E56D-D502-4B25-8EC0-DAE5F3E9910A}" type="pres">
      <dgm:prSet presAssocID="{2CE511DB-1CEA-4167-8118-39736BBF6100}" presName="negativeSpace" presStyleCnt="0"/>
      <dgm:spPr/>
    </dgm:pt>
    <dgm:pt modelId="{5E2FE28F-75E4-432E-BB92-34D44FAFF793}" type="pres">
      <dgm:prSet presAssocID="{2CE511DB-1CEA-4167-8118-39736BBF6100}" presName="childText" presStyleLbl="conFgAcc1" presStyleIdx="1" presStyleCnt="3">
        <dgm:presLayoutVars>
          <dgm:bulletEnabled val="1"/>
        </dgm:presLayoutVars>
      </dgm:prSet>
      <dgm:spPr/>
    </dgm:pt>
    <dgm:pt modelId="{62B2E7B5-7029-4B1D-A3FA-8DB6DF62AED7}" type="pres">
      <dgm:prSet presAssocID="{54DC61BE-1370-49BD-85EA-51F77B64017C}" presName="spaceBetweenRectangles" presStyleCnt="0"/>
      <dgm:spPr/>
    </dgm:pt>
    <dgm:pt modelId="{F0CE42DA-AE03-4D2D-B864-28BC508AF83A}" type="pres">
      <dgm:prSet presAssocID="{9AA10533-5FD6-41A2-8DA6-1EB8EC666B3A}" presName="parentLin" presStyleCnt="0"/>
      <dgm:spPr/>
    </dgm:pt>
    <dgm:pt modelId="{6BFAACA1-7B31-4003-BAB4-91E2E42D3030}" type="pres">
      <dgm:prSet presAssocID="{9AA10533-5FD6-41A2-8DA6-1EB8EC666B3A}" presName="parentLeftMargin" presStyleLbl="node1" presStyleIdx="1" presStyleCnt="3"/>
      <dgm:spPr/>
    </dgm:pt>
    <dgm:pt modelId="{5493EF4D-B040-4D28-A2F4-2157755BA040}" type="pres">
      <dgm:prSet presAssocID="{9AA10533-5FD6-41A2-8DA6-1EB8EC666B3A}" presName="parentText" presStyleLbl="node1" presStyleIdx="2" presStyleCnt="3">
        <dgm:presLayoutVars>
          <dgm:chMax val="0"/>
          <dgm:bulletEnabled val="1"/>
        </dgm:presLayoutVars>
      </dgm:prSet>
      <dgm:spPr/>
    </dgm:pt>
    <dgm:pt modelId="{E40540DE-052A-408D-8EF0-E4815208BBE2}" type="pres">
      <dgm:prSet presAssocID="{9AA10533-5FD6-41A2-8DA6-1EB8EC666B3A}" presName="negativeSpace" presStyleCnt="0"/>
      <dgm:spPr/>
    </dgm:pt>
    <dgm:pt modelId="{703E5E7A-6312-478C-B237-F764B9C1CCAF}" type="pres">
      <dgm:prSet presAssocID="{9AA10533-5FD6-41A2-8DA6-1EB8EC666B3A}" presName="childText" presStyleLbl="conFgAcc1" presStyleIdx="2" presStyleCnt="3">
        <dgm:presLayoutVars>
          <dgm:bulletEnabled val="1"/>
        </dgm:presLayoutVars>
      </dgm:prSet>
      <dgm:spPr/>
    </dgm:pt>
  </dgm:ptLst>
  <dgm:cxnLst>
    <dgm:cxn modelId="{F641250E-F6A1-43D9-A167-79356C8111C2}" type="presOf" srcId="{F81B684B-5C6E-498A-B5F6-F2DED635B75E}" destId="{F7798E8B-332E-4912-A554-416CB5EF2E19}" srcOrd="0" destOrd="0" presId="urn:microsoft.com/office/officeart/2005/8/layout/list1"/>
    <dgm:cxn modelId="{652DC711-E459-4C0A-8D91-6F0760506DCD}" type="presOf" srcId="{53D0B8B8-0A45-41C2-B6ED-8382818A5CA1}" destId="{9272DFAF-1B90-47B9-AA3F-80C3F0EDAEDE}" srcOrd="1" destOrd="0" presId="urn:microsoft.com/office/officeart/2005/8/layout/list1"/>
    <dgm:cxn modelId="{117CBA18-206B-4A60-88BE-EFE9EF593896}" type="presOf" srcId="{4552CCB1-99FE-4F00-83FE-73881E937BAD}" destId="{703E5E7A-6312-478C-B237-F764B9C1CCAF}" srcOrd="0" destOrd="1" presId="urn:microsoft.com/office/officeart/2005/8/layout/list1"/>
    <dgm:cxn modelId="{9D73E61C-A73E-4470-961C-90A617CC109A}" type="presOf" srcId="{9AA10533-5FD6-41A2-8DA6-1EB8EC666B3A}" destId="{5493EF4D-B040-4D28-A2F4-2157755BA040}" srcOrd="1" destOrd="0" presId="urn:microsoft.com/office/officeart/2005/8/layout/list1"/>
    <dgm:cxn modelId="{5CC45A20-A9B8-4DB7-887A-8E1C9CE46A81}" type="presOf" srcId="{2CE511DB-1CEA-4167-8118-39736BBF6100}" destId="{4EED2F8A-4188-4338-8B9C-DEB7AAA5108B}" srcOrd="1" destOrd="0" presId="urn:microsoft.com/office/officeart/2005/8/layout/list1"/>
    <dgm:cxn modelId="{F83D2521-E6AB-45D4-A972-D41D402AEE6E}" type="presOf" srcId="{53D0B8B8-0A45-41C2-B6ED-8382818A5CA1}" destId="{B01F4E07-4284-4E42-8329-BDC9510A08B5}" srcOrd="0" destOrd="0" presId="urn:microsoft.com/office/officeart/2005/8/layout/list1"/>
    <dgm:cxn modelId="{03DD4421-09E2-4F34-831A-D94D10A4A72C}" srcId="{9AA10533-5FD6-41A2-8DA6-1EB8EC666B3A}" destId="{4552CCB1-99FE-4F00-83FE-73881E937BAD}" srcOrd="1" destOrd="0" parTransId="{9FF9F3C2-19CF-4BC2-911A-1394A3CEC8F5}" sibTransId="{0A992580-253D-4ABE-9EAF-0F570A396397}"/>
    <dgm:cxn modelId="{3C586134-1793-40B5-A107-5733F4186C59}" type="presOf" srcId="{9AA10533-5FD6-41A2-8DA6-1EB8EC666B3A}" destId="{6BFAACA1-7B31-4003-BAB4-91E2E42D3030}" srcOrd="0" destOrd="0" presId="urn:microsoft.com/office/officeart/2005/8/layout/list1"/>
    <dgm:cxn modelId="{9645E837-6903-4A46-8B95-6E2A078F20FC}" type="presOf" srcId="{2CE511DB-1CEA-4167-8118-39736BBF6100}" destId="{BFAB761E-A9E2-4E39-8993-DE02DD1ED877}" srcOrd="0" destOrd="0" presId="urn:microsoft.com/office/officeart/2005/8/layout/list1"/>
    <dgm:cxn modelId="{B1E69038-4A07-4C8B-82F7-388839B9C475}" srcId="{2CE511DB-1CEA-4167-8118-39736BBF6100}" destId="{06B2FE7C-2C27-4D6A-9C95-6C835D343958}" srcOrd="1" destOrd="0" parTransId="{5F033EFC-A103-4FBE-BBEB-0C1430E5E2EB}" sibTransId="{222D4023-5205-4BE3-A8EB-68A27F8CFFE2}"/>
    <dgm:cxn modelId="{37D20C3B-46C2-4A0C-AA3E-6770A396B7A1}" type="presOf" srcId="{06B2FE7C-2C27-4D6A-9C95-6C835D343958}" destId="{5E2FE28F-75E4-432E-BB92-34D44FAFF793}" srcOrd="0" destOrd="1" presId="urn:microsoft.com/office/officeart/2005/8/layout/list1"/>
    <dgm:cxn modelId="{67D6DE45-64E9-4DE7-89A8-C79F63AF7149}" type="presOf" srcId="{0175A00A-4EA5-44F8-9B11-0C4E69AAB98D}" destId="{5E2FE28F-75E4-432E-BB92-34D44FAFF793}" srcOrd="0" destOrd="0" presId="urn:microsoft.com/office/officeart/2005/8/layout/list1"/>
    <dgm:cxn modelId="{D14B496B-DF4F-46CA-9540-0D959D9EEE19}" srcId="{53D0B8B8-0A45-41C2-B6ED-8382818A5CA1}" destId="{BFB8E95E-978A-4935-9E59-61FA65F1A4BE}" srcOrd="2" destOrd="0" parTransId="{2CDBB35A-6E65-4624-AF38-7E2A23F6E94D}" sibTransId="{664A3A49-00BC-4577-9765-4CBB1A8980ED}"/>
    <dgm:cxn modelId="{29FD4E72-C2F2-426C-A8E7-0B0E6E680DD0}" srcId="{6B941D17-DD2C-49E6-994C-AF0033A83FE3}" destId="{9AA10533-5FD6-41A2-8DA6-1EB8EC666B3A}" srcOrd="2" destOrd="0" parTransId="{1D5FA757-B78D-4842-BFDA-5686D4C4B951}" sibTransId="{733947CC-DF22-48BA-9E1B-5CB2974CC2C2}"/>
    <dgm:cxn modelId="{8084078C-5150-413B-8E3F-E82490D5849C}" srcId="{53D0B8B8-0A45-41C2-B6ED-8382818A5CA1}" destId="{F81B684B-5C6E-498A-B5F6-F2DED635B75E}" srcOrd="0" destOrd="0" parTransId="{7E2CFFA0-5C8E-49FB-A336-05D1C034D416}" sibTransId="{B6059122-DD99-4B61-AE25-8DEAF5A9D7F9}"/>
    <dgm:cxn modelId="{6C525392-0046-4AD5-9072-CD6A2E3D715B}" type="presOf" srcId="{9A20EEB8-BE1F-4D42-86C8-09F4E64076B8}" destId="{703E5E7A-6312-478C-B237-F764B9C1CCAF}" srcOrd="0" destOrd="0" presId="urn:microsoft.com/office/officeart/2005/8/layout/list1"/>
    <dgm:cxn modelId="{05233596-58B0-4E7A-940E-1F375EF0377E}" type="presOf" srcId="{6B941D17-DD2C-49E6-994C-AF0033A83FE3}" destId="{753F1BC6-1AFC-449D-9935-2EC51F3E2067}" srcOrd="0" destOrd="0" presId="urn:microsoft.com/office/officeart/2005/8/layout/list1"/>
    <dgm:cxn modelId="{7B780199-D9D6-4D2A-B629-6380F4E4C6B3}" type="presOf" srcId="{C0CFA11F-9C50-4A75-B94F-52325CB885B1}" destId="{F7798E8B-332E-4912-A554-416CB5EF2E19}" srcOrd="0" destOrd="1" presId="urn:microsoft.com/office/officeart/2005/8/layout/list1"/>
    <dgm:cxn modelId="{67C3A5A1-707C-465A-B6FE-AC5D7D25BA35}" srcId="{9AA10533-5FD6-41A2-8DA6-1EB8EC666B3A}" destId="{9A20EEB8-BE1F-4D42-86C8-09F4E64076B8}" srcOrd="0" destOrd="0" parTransId="{818D64CE-537C-4DC2-AB6F-929A8D16CD9C}" sibTransId="{FC86D6F4-05BE-44F5-8D50-9A6398DEABAE}"/>
    <dgm:cxn modelId="{BEBD4EA4-9CA0-4957-A1B3-CF57A0B334D1}" srcId="{2CE511DB-1CEA-4167-8118-39736BBF6100}" destId="{0175A00A-4EA5-44F8-9B11-0C4E69AAB98D}" srcOrd="0" destOrd="0" parTransId="{A4279A9B-E53F-4C62-880E-E4461FD32827}" sibTransId="{2446B7A2-60A1-4199-AE36-25C60B941639}"/>
    <dgm:cxn modelId="{DC12F2C1-C18B-4134-B378-51C92A093CDE}" type="presOf" srcId="{BFB8E95E-978A-4935-9E59-61FA65F1A4BE}" destId="{F7798E8B-332E-4912-A554-416CB5EF2E19}" srcOrd="0" destOrd="2" presId="urn:microsoft.com/office/officeart/2005/8/layout/list1"/>
    <dgm:cxn modelId="{CB2C10C5-8575-4BAD-80B5-36E2EC91984F}" srcId="{2CE511DB-1CEA-4167-8118-39736BBF6100}" destId="{C4B00B82-E6B4-4B40-A999-2556ACB295C7}" srcOrd="2" destOrd="0" parTransId="{649628A2-EC02-4733-B8FC-1F3B93C6768C}" sibTransId="{7BF59378-7F93-48AB-93BD-58F8FDC0004C}"/>
    <dgm:cxn modelId="{15401CC5-F92E-4A0B-831B-10205B6ADA06}" srcId="{6B941D17-DD2C-49E6-994C-AF0033A83FE3}" destId="{2CE511DB-1CEA-4167-8118-39736BBF6100}" srcOrd="1" destOrd="0" parTransId="{07B35385-6C91-4DF9-8037-1C6DF631AAFD}" sibTransId="{54DC61BE-1370-49BD-85EA-51F77B64017C}"/>
    <dgm:cxn modelId="{79CA6DD3-E3FA-450F-B8D9-3D0BACCF0789}" srcId="{53D0B8B8-0A45-41C2-B6ED-8382818A5CA1}" destId="{C0CFA11F-9C50-4A75-B94F-52325CB885B1}" srcOrd="1" destOrd="0" parTransId="{E7B29886-CD96-4641-8F87-FDA3A42B3D3B}" sibTransId="{061356FF-8251-4397-9608-54948570662E}"/>
    <dgm:cxn modelId="{9A2BB2E1-D87A-4AAA-9A05-EDF7D0D0DA4B}" srcId="{6B941D17-DD2C-49E6-994C-AF0033A83FE3}" destId="{53D0B8B8-0A45-41C2-B6ED-8382818A5CA1}" srcOrd="0" destOrd="0" parTransId="{008DD43B-2324-48B1-8EDB-D2035B2362E3}" sibTransId="{D6B377E5-6E10-4E4F-9B3B-C0630C324114}"/>
    <dgm:cxn modelId="{F1C070F1-7957-472A-A275-3E02D9101518}" type="presOf" srcId="{C4B00B82-E6B4-4B40-A999-2556ACB295C7}" destId="{5E2FE28F-75E4-432E-BB92-34D44FAFF793}" srcOrd="0" destOrd="2" presId="urn:microsoft.com/office/officeart/2005/8/layout/list1"/>
    <dgm:cxn modelId="{45F2AD50-66C4-4385-A9C7-3B3F5E419664}" type="presParOf" srcId="{753F1BC6-1AFC-449D-9935-2EC51F3E2067}" destId="{24B0C90F-1B07-49A9-A4F3-B2E3B0365EC5}" srcOrd="0" destOrd="0" presId="urn:microsoft.com/office/officeart/2005/8/layout/list1"/>
    <dgm:cxn modelId="{15AD2ED4-AA8B-4368-8CE8-434CE4EE49E1}" type="presParOf" srcId="{24B0C90F-1B07-49A9-A4F3-B2E3B0365EC5}" destId="{B01F4E07-4284-4E42-8329-BDC9510A08B5}" srcOrd="0" destOrd="0" presId="urn:microsoft.com/office/officeart/2005/8/layout/list1"/>
    <dgm:cxn modelId="{04811776-C1DA-4B2C-AE46-0C9438CC0D17}" type="presParOf" srcId="{24B0C90F-1B07-49A9-A4F3-B2E3B0365EC5}" destId="{9272DFAF-1B90-47B9-AA3F-80C3F0EDAEDE}" srcOrd="1" destOrd="0" presId="urn:microsoft.com/office/officeart/2005/8/layout/list1"/>
    <dgm:cxn modelId="{8F4A9AE0-E433-4573-A477-961881035D3F}" type="presParOf" srcId="{753F1BC6-1AFC-449D-9935-2EC51F3E2067}" destId="{C32AFCEA-5CB2-4568-BB7C-41BC2EECBCF6}" srcOrd="1" destOrd="0" presId="urn:microsoft.com/office/officeart/2005/8/layout/list1"/>
    <dgm:cxn modelId="{CDD42910-A0B7-4145-9537-4D9C25DD79B6}" type="presParOf" srcId="{753F1BC6-1AFC-449D-9935-2EC51F3E2067}" destId="{F7798E8B-332E-4912-A554-416CB5EF2E19}" srcOrd="2" destOrd="0" presId="urn:microsoft.com/office/officeart/2005/8/layout/list1"/>
    <dgm:cxn modelId="{F61C6E11-7864-4A13-A094-857ABF15D783}" type="presParOf" srcId="{753F1BC6-1AFC-449D-9935-2EC51F3E2067}" destId="{50A33D3F-A8F9-4657-B261-AD2BA0D6AC87}" srcOrd="3" destOrd="0" presId="urn:microsoft.com/office/officeart/2005/8/layout/list1"/>
    <dgm:cxn modelId="{C900279E-92CD-4DFB-AB36-AF5DFB4B8CF7}" type="presParOf" srcId="{753F1BC6-1AFC-449D-9935-2EC51F3E2067}" destId="{4D437933-1B93-4302-AA2A-E8F181C14216}" srcOrd="4" destOrd="0" presId="urn:microsoft.com/office/officeart/2005/8/layout/list1"/>
    <dgm:cxn modelId="{6B98430C-3120-4CED-A0F9-1A6915C977C7}" type="presParOf" srcId="{4D437933-1B93-4302-AA2A-E8F181C14216}" destId="{BFAB761E-A9E2-4E39-8993-DE02DD1ED877}" srcOrd="0" destOrd="0" presId="urn:microsoft.com/office/officeart/2005/8/layout/list1"/>
    <dgm:cxn modelId="{C851BABF-3044-441C-B0E5-75BAA09DC2CB}" type="presParOf" srcId="{4D437933-1B93-4302-AA2A-E8F181C14216}" destId="{4EED2F8A-4188-4338-8B9C-DEB7AAA5108B}" srcOrd="1" destOrd="0" presId="urn:microsoft.com/office/officeart/2005/8/layout/list1"/>
    <dgm:cxn modelId="{64265616-2776-45C6-AE94-EA070B29049C}" type="presParOf" srcId="{753F1BC6-1AFC-449D-9935-2EC51F3E2067}" destId="{2DF7E56D-D502-4B25-8EC0-DAE5F3E9910A}" srcOrd="5" destOrd="0" presId="urn:microsoft.com/office/officeart/2005/8/layout/list1"/>
    <dgm:cxn modelId="{15DB5F73-FCC0-4E6A-A7BB-1964E851573F}" type="presParOf" srcId="{753F1BC6-1AFC-449D-9935-2EC51F3E2067}" destId="{5E2FE28F-75E4-432E-BB92-34D44FAFF793}" srcOrd="6" destOrd="0" presId="urn:microsoft.com/office/officeart/2005/8/layout/list1"/>
    <dgm:cxn modelId="{B320FF49-2556-4DCB-A32B-A5EEDB5A4725}" type="presParOf" srcId="{753F1BC6-1AFC-449D-9935-2EC51F3E2067}" destId="{62B2E7B5-7029-4B1D-A3FA-8DB6DF62AED7}" srcOrd="7" destOrd="0" presId="urn:microsoft.com/office/officeart/2005/8/layout/list1"/>
    <dgm:cxn modelId="{1AC31FBC-8634-4FC9-8E25-F0DBDFA96DCE}" type="presParOf" srcId="{753F1BC6-1AFC-449D-9935-2EC51F3E2067}" destId="{F0CE42DA-AE03-4D2D-B864-28BC508AF83A}" srcOrd="8" destOrd="0" presId="urn:microsoft.com/office/officeart/2005/8/layout/list1"/>
    <dgm:cxn modelId="{EFEDF041-2C1B-440B-BCC5-E3215B2BD6A1}" type="presParOf" srcId="{F0CE42DA-AE03-4D2D-B864-28BC508AF83A}" destId="{6BFAACA1-7B31-4003-BAB4-91E2E42D3030}" srcOrd="0" destOrd="0" presId="urn:microsoft.com/office/officeart/2005/8/layout/list1"/>
    <dgm:cxn modelId="{99661B85-EEC8-4707-98D1-191CE83F11B3}" type="presParOf" srcId="{F0CE42DA-AE03-4D2D-B864-28BC508AF83A}" destId="{5493EF4D-B040-4D28-A2F4-2157755BA040}" srcOrd="1" destOrd="0" presId="urn:microsoft.com/office/officeart/2005/8/layout/list1"/>
    <dgm:cxn modelId="{80844A98-C46A-41B0-AD70-E42D6C529B6F}" type="presParOf" srcId="{753F1BC6-1AFC-449D-9935-2EC51F3E2067}" destId="{E40540DE-052A-408D-8EF0-E4815208BBE2}" srcOrd="9" destOrd="0" presId="urn:microsoft.com/office/officeart/2005/8/layout/list1"/>
    <dgm:cxn modelId="{29F2ABFA-9179-403F-80C4-68FA9A557C07}" type="presParOf" srcId="{753F1BC6-1AFC-449D-9935-2EC51F3E2067}" destId="{703E5E7A-6312-478C-B237-F764B9C1CCA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12D542-4929-487C-B6C2-C5030FD751EB}"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FB3EE803-FCA5-41A5-B6E9-DF0A5921CE35}">
      <dgm:prSet phldrT="[Text]" custT="1"/>
      <dgm:spPr>
        <a:solidFill>
          <a:srgbClr val="FFFFFF"/>
        </a:solidFill>
      </dgm:spPr>
      <dgm:t>
        <a:bodyPr/>
        <a:lstStyle/>
        <a:p>
          <a:pPr algn="ctr"/>
          <a:r>
            <a:rPr lang="en-US" sz="2400" dirty="0">
              <a:solidFill>
                <a:schemeClr val="bg1"/>
              </a:solidFill>
            </a:rPr>
            <a:t>What areas do you </a:t>
          </a:r>
          <a:r>
            <a:rPr lang="en-US" sz="2400" b="1" i="1" dirty="0">
              <a:solidFill>
                <a:schemeClr val="bg1"/>
              </a:solidFill>
            </a:rPr>
            <a:t>strengths </a:t>
          </a:r>
          <a:r>
            <a:rPr lang="en-US" sz="2400" dirty="0">
              <a:solidFill>
                <a:schemeClr val="bg1"/>
              </a:solidFill>
            </a:rPr>
            <a:t>align with the roles/responsibilities of a coach?</a:t>
          </a:r>
        </a:p>
      </dgm:t>
    </dgm:pt>
    <dgm:pt modelId="{F6BCE316-0359-4AE2-8CE4-A6E8948B9A28}" type="parTrans" cxnId="{04CE7F93-4EB9-4260-B31C-35AFD0369627}">
      <dgm:prSet/>
      <dgm:spPr/>
      <dgm:t>
        <a:bodyPr/>
        <a:lstStyle/>
        <a:p>
          <a:endParaRPr lang="en-US" sz="1600"/>
        </a:p>
      </dgm:t>
    </dgm:pt>
    <dgm:pt modelId="{4ED5A11B-6050-4C3B-97CE-F0479E6C5A06}" type="sibTrans" cxnId="{04CE7F93-4EB9-4260-B31C-35AFD0369627}">
      <dgm:prSet/>
      <dgm:spPr/>
      <dgm:t>
        <a:bodyPr/>
        <a:lstStyle/>
        <a:p>
          <a:endParaRPr lang="en-US" sz="1600"/>
        </a:p>
      </dgm:t>
    </dgm:pt>
    <dgm:pt modelId="{10961B2E-DF5A-49E0-9B78-0373E41246B8}">
      <dgm:prSet custT="1"/>
      <dgm:spPr>
        <a:solidFill>
          <a:srgbClr val="FFFFFF"/>
        </a:solidFill>
      </dgm:spPr>
      <dgm:t>
        <a:bodyPr/>
        <a:lstStyle/>
        <a:p>
          <a:pPr algn="ctr"/>
          <a:r>
            <a:rPr lang="en-US" sz="2400" dirty="0">
              <a:solidFill>
                <a:schemeClr val="bg1"/>
              </a:solidFill>
            </a:rPr>
            <a:t>What areas did you identify as areas you’d like to pursue </a:t>
          </a:r>
          <a:r>
            <a:rPr lang="en-US" sz="2400" b="1" i="1" dirty="0">
              <a:solidFill>
                <a:schemeClr val="bg1"/>
              </a:solidFill>
            </a:rPr>
            <a:t>personal</a:t>
          </a:r>
          <a:r>
            <a:rPr lang="en-US" sz="2400" dirty="0">
              <a:solidFill>
                <a:schemeClr val="bg1"/>
              </a:solidFill>
            </a:rPr>
            <a:t> </a:t>
          </a:r>
          <a:r>
            <a:rPr lang="en-US" sz="2400" b="1" i="1" dirty="0">
              <a:solidFill>
                <a:schemeClr val="bg1"/>
              </a:solidFill>
            </a:rPr>
            <a:t>growth?</a:t>
          </a:r>
          <a:r>
            <a:rPr lang="en-US" sz="2400" dirty="0">
              <a:solidFill>
                <a:schemeClr val="bg1"/>
              </a:solidFill>
            </a:rPr>
            <a:t> </a:t>
          </a:r>
        </a:p>
      </dgm:t>
    </dgm:pt>
    <dgm:pt modelId="{D7AA1548-35F7-4CED-8365-22647348C0AC}" type="parTrans" cxnId="{6072F157-4FA9-40CA-81FC-DFCBB6D59C16}">
      <dgm:prSet/>
      <dgm:spPr/>
      <dgm:t>
        <a:bodyPr/>
        <a:lstStyle/>
        <a:p>
          <a:endParaRPr lang="en-US" sz="1600"/>
        </a:p>
      </dgm:t>
    </dgm:pt>
    <dgm:pt modelId="{7B6861A3-2D94-4C87-BFB9-F131D926D2D4}" type="sibTrans" cxnId="{6072F157-4FA9-40CA-81FC-DFCBB6D59C16}">
      <dgm:prSet/>
      <dgm:spPr/>
      <dgm:t>
        <a:bodyPr/>
        <a:lstStyle/>
        <a:p>
          <a:endParaRPr lang="en-US" sz="1600"/>
        </a:p>
      </dgm:t>
    </dgm:pt>
    <dgm:pt modelId="{A7689754-95FC-4E0C-81F2-6FBF2C4BD575}">
      <dgm:prSet custT="1"/>
      <dgm:spPr>
        <a:solidFill>
          <a:srgbClr val="FFFFFF"/>
        </a:solidFill>
      </dgm:spPr>
      <dgm:t>
        <a:bodyPr/>
        <a:lstStyle/>
        <a:p>
          <a:pPr algn="ctr"/>
          <a:r>
            <a:rPr lang="en-US" sz="2400" dirty="0">
              <a:solidFill>
                <a:schemeClr val="bg1"/>
              </a:solidFill>
            </a:rPr>
            <a:t>What are some areas you would like to </a:t>
          </a:r>
          <a:r>
            <a:rPr lang="en-US" sz="2400" b="1" i="1" dirty="0">
              <a:solidFill>
                <a:schemeClr val="bg1"/>
              </a:solidFill>
            </a:rPr>
            <a:t>ask for help from your team with?</a:t>
          </a:r>
        </a:p>
      </dgm:t>
    </dgm:pt>
    <dgm:pt modelId="{DC871B96-EDB4-4F36-ACE4-CF6770754135}" type="parTrans" cxnId="{99F059F7-A4AE-4F6D-B9BB-7B8BEA8E6107}">
      <dgm:prSet/>
      <dgm:spPr/>
      <dgm:t>
        <a:bodyPr/>
        <a:lstStyle/>
        <a:p>
          <a:endParaRPr lang="en-US" sz="1600"/>
        </a:p>
      </dgm:t>
    </dgm:pt>
    <dgm:pt modelId="{6BCAE0ED-F49E-4F1C-8D3C-EF3D27CC7D65}" type="sibTrans" cxnId="{99F059F7-A4AE-4F6D-B9BB-7B8BEA8E6107}">
      <dgm:prSet/>
      <dgm:spPr/>
      <dgm:t>
        <a:bodyPr/>
        <a:lstStyle/>
        <a:p>
          <a:endParaRPr lang="en-US" sz="1600"/>
        </a:p>
      </dgm:t>
    </dgm:pt>
    <dgm:pt modelId="{FB191560-26AE-447A-9C4B-552DF6851CB7}" type="pres">
      <dgm:prSet presAssocID="{BD12D542-4929-487C-B6C2-C5030FD751EB}" presName="linear" presStyleCnt="0">
        <dgm:presLayoutVars>
          <dgm:animLvl val="lvl"/>
          <dgm:resizeHandles val="exact"/>
        </dgm:presLayoutVars>
      </dgm:prSet>
      <dgm:spPr/>
    </dgm:pt>
    <dgm:pt modelId="{31F52477-30D4-44D8-805D-EEEC04848F00}" type="pres">
      <dgm:prSet presAssocID="{FB3EE803-FCA5-41A5-B6E9-DF0A5921CE35}" presName="parentText" presStyleLbl="node1" presStyleIdx="0" presStyleCnt="3" custLinFactY="-61543" custLinFactNeighborY="-100000">
        <dgm:presLayoutVars>
          <dgm:chMax val="0"/>
          <dgm:bulletEnabled val="1"/>
        </dgm:presLayoutVars>
      </dgm:prSet>
      <dgm:spPr/>
    </dgm:pt>
    <dgm:pt modelId="{0C816FCA-DAB5-421F-A955-1630540C9B86}" type="pres">
      <dgm:prSet presAssocID="{4ED5A11B-6050-4C3B-97CE-F0479E6C5A06}" presName="spacer" presStyleCnt="0"/>
      <dgm:spPr/>
    </dgm:pt>
    <dgm:pt modelId="{795DDFB0-4DF3-49D3-B390-57FEAE6E9D46}" type="pres">
      <dgm:prSet presAssocID="{10961B2E-DF5A-49E0-9B78-0373E41246B8}" presName="parentText" presStyleLbl="node1" presStyleIdx="1" presStyleCnt="3">
        <dgm:presLayoutVars>
          <dgm:chMax val="0"/>
          <dgm:bulletEnabled val="1"/>
        </dgm:presLayoutVars>
      </dgm:prSet>
      <dgm:spPr/>
    </dgm:pt>
    <dgm:pt modelId="{151991A4-E9A5-4634-A4D0-B3413F08C6F3}" type="pres">
      <dgm:prSet presAssocID="{7B6861A3-2D94-4C87-BFB9-F131D926D2D4}" presName="spacer" presStyleCnt="0"/>
      <dgm:spPr/>
    </dgm:pt>
    <dgm:pt modelId="{60DF392C-28EB-49B5-8A88-CCE31EA47AA3}" type="pres">
      <dgm:prSet presAssocID="{A7689754-95FC-4E0C-81F2-6FBF2C4BD575}" presName="parentText" presStyleLbl="node1" presStyleIdx="2" presStyleCnt="3">
        <dgm:presLayoutVars>
          <dgm:chMax val="0"/>
          <dgm:bulletEnabled val="1"/>
        </dgm:presLayoutVars>
      </dgm:prSet>
      <dgm:spPr/>
    </dgm:pt>
  </dgm:ptLst>
  <dgm:cxnLst>
    <dgm:cxn modelId="{C4AB2E39-4DD0-4E67-85C8-C6110B12669B}" type="presOf" srcId="{FB3EE803-FCA5-41A5-B6E9-DF0A5921CE35}" destId="{31F52477-30D4-44D8-805D-EEEC04848F00}" srcOrd="0" destOrd="0" presId="urn:microsoft.com/office/officeart/2005/8/layout/vList2"/>
    <dgm:cxn modelId="{AE0D2C4A-5E36-4F90-8F8A-7991B8728485}" type="presOf" srcId="{BD12D542-4929-487C-B6C2-C5030FD751EB}" destId="{FB191560-26AE-447A-9C4B-552DF6851CB7}" srcOrd="0" destOrd="0" presId="urn:microsoft.com/office/officeart/2005/8/layout/vList2"/>
    <dgm:cxn modelId="{6072F157-4FA9-40CA-81FC-DFCBB6D59C16}" srcId="{BD12D542-4929-487C-B6C2-C5030FD751EB}" destId="{10961B2E-DF5A-49E0-9B78-0373E41246B8}" srcOrd="1" destOrd="0" parTransId="{D7AA1548-35F7-4CED-8365-22647348C0AC}" sibTransId="{7B6861A3-2D94-4C87-BFB9-F131D926D2D4}"/>
    <dgm:cxn modelId="{04CE7F93-4EB9-4260-B31C-35AFD0369627}" srcId="{BD12D542-4929-487C-B6C2-C5030FD751EB}" destId="{FB3EE803-FCA5-41A5-B6E9-DF0A5921CE35}" srcOrd="0" destOrd="0" parTransId="{F6BCE316-0359-4AE2-8CE4-A6E8948B9A28}" sibTransId="{4ED5A11B-6050-4C3B-97CE-F0479E6C5A06}"/>
    <dgm:cxn modelId="{C5AEB3A7-BDDD-40A0-9BC5-DC19E1414C8E}" type="presOf" srcId="{10961B2E-DF5A-49E0-9B78-0373E41246B8}" destId="{795DDFB0-4DF3-49D3-B390-57FEAE6E9D46}" srcOrd="0" destOrd="0" presId="urn:microsoft.com/office/officeart/2005/8/layout/vList2"/>
    <dgm:cxn modelId="{6A5F1CF4-B4CA-4F60-95FB-D392BA8E9B68}" type="presOf" srcId="{A7689754-95FC-4E0C-81F2-6FBF2C4BD575}" destId="{60DF392C-28EB-49B5-8A88-CCE31EA47AA3}" srcOrd="0" destOrd="0" presId="urn:microsoft.com/office/officeart/2005/8/layout/vList2"/>
    <dgm:cxn modelId="{99F059F7-A4AE-4F6D-B9BB-7B8BEA8E6107}" srcId="{BD12D542-4929-487C-B6C2-C5030FD751EB}" destId="{A7689754-95FC-4E0C-81F2-6FBF2C4BD575}" srcOrd="2" destOrd="0" parTransId="{DC871B96-EDB4-4F36-ACE4-CF6770754135}" sibTransId="{6BCAE0ED-F49E-4F1C-8D3C-EF3D27CC7D65}"/>
    <dgm:cxn modelId="{5CF1876F-E04B-427B-8F69-A34864CF374D}" type="presParOf" srcId="{FB191560-26AE-447A-9C4B-552DF6851CB7}" destId="{31F52477-30D4-44D8-805D-EEEC04848F00}" srcOrd="0" destOrd="0" presId="urn:microsoft.com/office/officeart/2005/8/layout/vList2"/>
    <dgm:cxn modelId="{2BEC3948-E267-4985-8926-10CF21999BF0}" type="presParOf" srcId="{FB191560-26AE-447A-9C4B-552DF6851CB7}" destId="{0C816FCA-DAB5-421F-A955-1630540C9B86}" srcOrd="1" destOrd="0" presId="urn:microsoft.com/office/officeart/2005/8/layout/vList2"/>
    <dgm:cxn modelId="{9A00D2A0-472E-47DE-8B17-564EBCC58514}" type="presParOf" srcId="{FB191560-26AE-447A-9C4B-552DF6851CB7}" destId="{795DDFB0-4DF3-49D3-B390-57FEAE6E9D46}" srcOrd="2" destOrd="0" presId="urn:microsoft.com/office/officeart/2005/8/layout/vList2"/>
    <dgm:cxn modelId="{26050905-C404-4660-9079-DCF2ED32DD8A}" type="presParOf" srcId="{FB191560-26AE-447A-9C4B-552DF6851CB7}" destId="{151991A4-E9A5-4634-A4D0-B3413F08C6F3}" srcOrd="3" destOrd="0" presId="urn:microsoft.com/office/officeart/2005/8/layout/vList2"/>
    <dgm:cxn modelId="{62529D95-1E3D-443A-8A70-40BCE99A4497}" type="presParOf" srcId="{FB191560-26AE-447A-9C4B-552DF6851CB7}" destId="{60DF392C-28EB-49B5-8A88-CCE31EA47A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98E8B-332E-4912-A554-416CB5EF2E19}">
      <dsp:nvSpPr>
        <dsp:cNvPr id="0" name=""/>
        <dsp:cNvSpPr/>
      </dsp:nvSpPr>
      <dsp:spPr>
        <a:xfrm>
          <a:off x="0" y="538453"/>
          <a:ext cx="6547674" cy="1159200"/>
        </a:xfrm>
        <a:prstGeom prst="rect">
          <a:avLst/>
        </a:prstGeom>
        <a:solidFill>
          <a:srgbClr val="F6F7FF">
            <a:alpha val="90000"/>
          </a:srgb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172" tIns="333248" rIns="50817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Obtain/compile data from multiple sources </a:t>
          </a:r>
        </a:p>
        <a:p>
          <a:pPr marL="171450" lvl="1" indent="-171450" algn="l" defTabSz="711200">
            <a:lnSpc>
              <a:spcPct val="90000"/>
            </a:lnSpc>
            <a:spcBef>
              <a:spcPct val="0"/>
            </a:spcBef>
            <a:spcAft>
              <a:spcPct val="15000"/>
            </a:spcAft>
            <a:buChar char="•"/>
          </a:pPr>
          <a:r>
            <a:rPr lang="en-US" sz="1600" kern="1200" dirty="0"/>
            <a:t>Support the development of data systems </a:t>
          </a:r>
        </a:p>
        <a:p>
          <a:pPr marL="171450" lvl="1" indent="-171450" algn="l" defTabSz="711200">
            <a:lnSpc>
              <a:spcPct val="90000"/>
            </a:lnSpc>
            <a:spcBef>
              <a:spcPct val="0"/>
            </a:spcBef>
            <a:spcAft>
              <a:spcPct val="15000"/>
            </a:spcAft>
            <a:buChar char="•"/>
          </a:pPr>
          <a:r>
            <a:rPr lang="en-US" sz="1600" kern="1200" dirty="0"/>
            <a:t>Lead team in making data-based decisions </a:t>
          </a:r>
        </a:p>
      </dsp:txBody>
      <dsp:txXfrm>
        <a:off x="0" y="538453"/>
        <a:ext cx="6547674" cy="1159200"/>
      </dsp:txXfrm>
    </dsp:sp>
    <dsp:sp modelId="{9272DFAF-1B90-47B9-AA3F-80C3F0EDAEDE}">
      <dsp:nvSpPr>
        <dsp:cNvPr id="0" name=""/>
        <dsp:cNvSpPr/>
      </dsp:nvSpPr>
      <dsp:spPr>
        <a:xfrm>
          <a:off x="327383" y="302293"/>
          <a:ext cx="4583372" cy="47232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241" tIns="0" rIns="173241" bIns="0" numCol="1" spcCol="1270" anchor="ctr" anchorCtr="0">
          <a:noAutofit/>
        </a:bodyPr>
        <a:lstStyle/>
        <a:p>
          <a:pPr marL="0" lvl="0" indent="0" algn="l" defTabSz="1066800">
            <a:lnSpc>
              <a:spcPct val="90000"/>
            </a:lnSpc>
            <a:spcBef>
              <a:spcPct val="0"/>
            </a:spcBef>
            <a:spcAft>
              <a:spcPct val="35000"/>
            </a:spcAft>
            <a:buNone/>
          </a:pPr>
          <a:r>
            <a:rPr lang="en-US" sz="2400" b="1" kern="1200" dirty="0"/>
            <a:t>Data </a:t>
          </a:r>
        </a:p>
      </dsp:txBody>
      <dsp:txXfrm>
        <a:off x="350440" y="325350"/>
        <a:ext cx="4537258" cy="426206"/>
      </dsp:txXfrm>
    </dsp:sp>
    <dsp:sp modelId="{5E2FE28F-75E4-432E-BB92-34D44FAFF793}">
      <dsp:nvSpPr>
        <dsp:cNvPr id="0" name=""/>
        <dsp:cNvSpPr/>
      </dsp:nvSpPr>
      <dsp:spPr>
        <a:xfrm>
          <a:off x="0" y="2020213"/>
          <a:ext cx="6547674" cy="1159200"/>
        </a:xfrm>
        <a:prstGeom prst="rect">
          <a:avLst/>
        </a:prstGeom>
        <a:solidFill>
          <a:srgbClr val="F6F7FF">
            <a:alpha val="90000"/>
          </a:srgb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172" tIns="333248" rIns="50817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Coach staff on essential features of PBIS </a:t>
          </a:r>
        </a:p>
        <a:p>
          <a:pPr marL="171450" lvl="1" indent="-171450" algn="l" defTabSz="711200">
            <a:lnSpc>
              <a:spcPct val="90000"/>
            </a:lnSpc>
            <a:spcBef>
              <a:spcPct val="0"/>
            </a:spcBef>
            <a:spcAft>
              <a:spcPct val="15000"/>
            </a:spcAft>
            <a:buChar char="•"/>
          </a:pPr>
          <a:r>
            <a:rPr lang="en-US" sz="1600" kern="1200" dirty="0"/>
            <a:t>Work with classroom teachers on implementing practices </a:t>
          </a:r>
        </a:p>
        <a:p>
          <a:pPr marL="171450" lvl="1" indent="-171450" algn="l" defTabSz="711200">
            <a:lnSpc>
              <a:spcPct val="90000"/>
            </a:lnSpc>
            <a:spcBef>
              <a:spcPct val="0"/>
            </a:spcBef>
            <a:spcAft>
              <a:spcPct val="15000"/>
            </a:spcAft>
            <a:buChar char="•"/>
          </a:pPr>
          <a:r>
            <a:rPr lang="en-US" sz="1600" kern="1200" dirty="0"/>
            <a:t>Link data to practices </a:t>
          </a:r>
        </a:p>
      </dsp:txBody>
      <dsp:txXfrm>
        <a:off x="0" y="2020213"/>
        <a:ext cx="6547674" cy="1159200"/>
      </dsp:txXfrm>
    </dsp:sp>
    <dsp:sp modelId="{4EED2F8A-4188-4338-8B9C-DEB7AAA5108B}">
      <dsp:nvSpPr>
        <dsp:cNvPr id="0" name=""/>
        <dsp:cNvSpPr/>
      </dsp:nvSpPr>
      <dsp:spPr>
        <a:xfrm>
          <a:off x="327383" y="1784053"/>
          <a:ext cx="4583372" cy="47232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241" tIns="0" rIns="173241" bIns="0" numCol="1" spcCol="1270" anchor="ctr" anchorCtr="0">
          <a:noAutofit/>
        </a:bodyPr>
        <a:lstStyle/>
        <a:p>
          <a:pPr marL="0" lvl="0" indent="0" algn="l" defTabSz="1066800">
            <a:lnSpc>
              <a:spcPct val="90000"/>
            </a:lnSpc>
            <a:spcBef>
              <a:spcPct val="0"/>
            </a:spcBef>
            <a:spcAft>
              <a:spcPct val="35000"/>
            </a:spcAft>
            <a:buNone/>
          </a:pPr>
          <a:r>
            <a:rPr lang="en-US" sz="2400" b="1" kern="1200" dirty="0"/>
            <a:t>Practices</a:t>
          </a:r>
        </a:p>
      </dsp:txBody>
      <dsp:txXfrm>
        <a:off x="350440" y="1807110"/>
        <a:ext cx="4537258" cy="426206"/>
      </dsp:txXfrm>
    </dsp:sp>
    <dsp:sp modelId="{703E5E7A-6312-478C-B237-F764B9C1CCAF}">
      <dsp:nvSpPr>
        <dsp:cNvPr id="0" name=""/>
        <dsp:cNvSpPr/>
      </dsp:nvSpPr>
      <dsp:spPr>
        <a:xfrm>
          <a:off x="0" y="3501973"/>
          <a:ext cx="6547674" cy="907200"/>
        </a:xfrm>
        <a:prstGeom prst="rect">
          <a:avLst/>
        </a:prstGeom>
        <a:solidFill>
          <a:srgbClr val="F6F7FF">
            <a:alpha val="90000"/>
          </a:srgb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172" tIns="333248" rIns="50817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Facilitate effective team meetings </a:t>
          </a:r>
        </a:p>
        <a:p>
          <a:pPr marL="171450" lvl="1" indent="-171450" algn="l" defTabSz="711200">
            <a:lnSpc>
              <a:spcPct val="90000"/>
            </a:lnSpc>
            <a:spcBef>
              <a:spcPct val="0"/>
            </a:spcBef>
            <a:spcAft>
              <a:spcPct val="15000"/>
            </a:spcAft>
            <a:buChar char="•"/>
          </a:pPr>
          <a:r>
            <a:rPr lang="en-US" sz="1600" kern="1200" dirty="0"/>
            <a:t>Support development and continued success of PBIS team</a:t>
          </a:r>
        </a:p>
      </dsp:txBody>
      <dsp:txXfrm>
        <a:off x="0" y="3501973"/>
        <a:ext cx="6547674" cy="907200"/>
      </dsp:txXfrm>
    </dsp:sp>
    <dsp:sp modelId="{5493EF4D-B040-4D28-A2F4-2157755BA040}">
      <dsp:nvSpPr>
        <dsp:cNvPr id="0" name=""/>
        <dsp:cNvSpPr/>
      </dsp:nvSpPr>
      <dsp:spPr>
        <a:xfrm>
          <a:off x="327383" y="3265813"/>
          <a:ext cx="4583372" cy="47232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241" tIns="0" rIns="173241" bIns="0" numCol="1" spcCol="1270" anchor="ctr" anchorCtr="0">
          <a:noAutofit/>
        </a:bodyPr>
        <a:lstStyle/>
        <a:p>
          <a:pPr marL="0" lvl="0" indent="0" algn="l" defTabSz="1066800">
            <a:lnSpc>
              <a:spcPct val="90000"/>
            </a:lnSpc>
            <a:spcBef>
              <a:spcPct val="0"/>
            </a:spcBef>
            <a:spcAft>
              <a:spcPct val="35000"/>
            </a:spcAft>
            <a:buNone/>
          </a:pPr>
          <a:r>
            <a:rPr lang="en-US" sz="2400" b="1" kern="1200" dirty="0"/>
            <a:t>Systems</a:t>
          </a:r>
          <a:endParaRPr lang="en-US" sz="1800" b="1" kern="1200" dirty="0"/>
        </a:p>
      </dsp:txBody>
      <dsp:txXfrm>
        <a:off x="350440" y="3288870"/>
        <a:ext cx="453725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50E45-D813-452B-A05C-04C911DD8643}">
      <dsp:nvSpPr>
        <dsp:cNvPr id="0" name=""/>
        <dsp:cNvSpPr/>
      </dsp:nvSpPr>
      <dsp:spPr>
        <a:xfrm>
          <a:off x="840615" y="0"/>
          <a:ext cx="9526972" cy="4624917"/>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B644E-AA7F-47D0-9C58-1DACFF6ADF97}">
      <dsp:nvSpPr>
        <dsp:cNvPr id="0" name=""/>
        <dsp:cNvSpPr/>
      </dsp:nvSpPr>
      <dsp:spPr>
        <a:xfrm>
          <a:off x="268712" y="1387475"/>
          <a:ext cx="3362460" cy="184996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F6F7FF"/>
              </a:solidFill>
            </a:rPr>
            <a:t>Buy-in</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F6F7FF"/>
              </a:solidFill>
            </a:rPr>
            <a:t>Attitudes</a:t>
          </a:r>
        </a:p>
        <a:p>
          <a:pPr marL="171450" lvl="1" indent="-171450" algn="l" defTabSz="800100">
            <a:lnSpc>
              <a:spcPct val="90000"/>
            </a:lnSpc>
            <a:spcBef>
              <a:spcPct val="0"/>
            </a:spcBef>
            <a:spcAft>
              <a:spcPct val="15000"/>
            </a:spcAft>
            <a:buChar char="•"/>
          </a:pPr>
          <a:r>
            <a:rPr lang="en-US" sz="1800" kern="1200" dirty="0">
              <a:solidFill>
                <a:srgbClr val="F6F7FF"/>
              </a:solidFill>
            </a:rPr>
            <a:t>Social Norms </a:t>
          </a:r>
        </a:p>
        <a:p>
          <a:pPr marL="171450" lvl="1" indent="-171450" algn="l" defTabSz="800100">
            <a:lnSpc>
              <a:spcPct val="90000"/>
            </a:lnSpc>
            <a:spcBef>
              <a:spcPct val="0"/>
            </a:spcBef>
            <a:spcAft>
              <a:spcPct val="15000"/>
            </a:spcAft>
            <a:buChar char="•"/>
          </a:pPr>
          <a:r>
            <a:rPr lang="en-US" sz="1800" kern="1200" dirty="0">
              <a:solidFill>
                <a:srgbClr val="F6F7FF"/>
              </a:solidFill>
            </a:rPr>
            <a:t>Perceived control </a:t>
          </a:r>
        </a:p>
        <a:p>
          <a:pPr marL="171450" lvl="1" indent="-171450" algn="l" defTabSz="800100">
            <a:lnSpc>
              <a:spcPct val="90000"/>
            </a:lnSpc>
            <a:spcBef>
              <a:spcPct val="0"/>
            </a:spcBef>
            <a:spcAft>
              <a:spcPct val="15000"/>
            </a:spcAft>
            <a:buChar char="•"/>
          </a:pPr>
          <a:r>
            <a:rPr lang="en-US" sz="1800" kern="1200">
              <a:solidFill>
                <a:srgbClr val="F6F7FF"/>
              </a:solidFill>
            </a:rPr>
            <a:t>Professional Identity </a:t>
          </a:r>
          <a:endParaRPr lang="en-US" sz="1800" kern="1200" dirty="0">
            <a:solidFill>
              <a:srgbClr val="F6F7FF"/>
            </a:solidFill>
          </a:endParaRPr>
        </a:p>
      </dsp:txBody>
      <dsp:txXfrm>
        <a:off x="359020" y="1477783"/>
        <a:ext cx="3181844" cy="1669350"/>
      </dsp:txXfrm>
    </dsp:sp>
    <dsp:sp modelId="{683363D8-516B-4131-9517-4EB7A4205D5C}">
      <dsp:nvSpPr>
        <dsp:cNvPr id="0" name=""/>
        <dsp:cNvSpPr/>
      </dsp:nvSpPr>
      <dsp:spPr>
        <a:xfrm>
          <a:off x="3922871" y="1387475"/>
          <a:ext cx="3362460" cy="184996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F6F7FF"/>
              </a:solidFill>
            </a:rPr>
            <a:t>Intention</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F6F7FF"/>
              </a:solidFill>
            </a:rPr>
            <a:t>Knowledge/skills </a:t>
          </a:r>
        </a:p>
        <a:p>
          <a:pPr marL="171450" lvl="1" indent="-171450" algn="l" defTabSz="800100">
            <a:lnSpc>
              <a:spcPct val="90000"/>
            </a:lnSpc>
            <a:spcBef>
              <a:spcPct val="0"/>
            </a:spcBef>
            <a:spcAft>
              <a:spcPct val="15000"/>
            </a:spcAft>
            <a:buChar char="•"/>
          </a:pPr>
          <a:r>
            <a:rPr lang="en-US" sz="1800" kern="1200">
              <a:solidFill>
                <a:srgbClr val="F6F7FF"/>
              </a:solidFill>
            </a:rPr>
            <a:t>Limited time constraints </a:t>
          </a:r>
          <a:endParaRPr lang="en-US" sz="1800" kern="1200" dirty="0">
            <a:solidFill>
              <a:srgbClr val="F6F7FF"/>
            </a:solidFill>
          </a:endParaRPr>
        </a:p>
        <a:p>
          <a:pPr marL="171450" lvl="1" indent="-171450" algn="l" defTabSz="800100">
            <a:lnSpc>
              <a:spcPct val="90000"/>
            </a:lnSpc>
            <a:spcBef>
              <a:spcPct val="0"/>
            </a:spcBef>
            <a:spcAft>
              <a:spcPct val="15000"/>
            </a:spcAft>
            <a:buChar char="•"/>
          </a:pPr>
          <a:r>
            <a:rPr lang="en-US" sz="1800" kern="1200">
              <a:solidFill>
                <a:srgbClr val="F6F7FF"/>
              </a:solidFill>
            </a:rPr>
            <a:t>Habits/routines </a:t>
          </a:r>
          <a:endParaRPr lang="en-US" sz="1800" kern="1200" dirty="0">
            <a:solidFill>
              <a:srgbClr val="F6F7FF"/>
            </a:solidFill>
          </a:endParaRPr>
        </a:p>
        <a:p>
          <a:pPr marL="171450" lvl="1" indent="-171450" algn="l" defTabSz="800100">
            <a:lnSpc>
              <a:spcPct val="90000"/>
            </a:lnSpc>
            <a:spcBef>
              <a:spcPct val="0"/>
            </a:spcBef>
            <a:spcAft>
              <a:spcPct val="15000"/>
            </a:spcAft>
            <a:buChar char="•"/>
          </a:pPr>
          <a:r>
            <a:rPr lang="en-US" sz="1800" kern="1200">
              <a:solidFill>
                <a:srgbClr val="F6F7FF"/>
              </a:solidFill>
            </a:rPr>
            <a:t>Salience </a:t>
          </a:r>
          <a:endParaRPr lang="en-US" sz="1800" kern="1200" dirty="0">
            <a:solidFill>
              <a:srgbClr val="F6F7FF"/>
            </a:solidFill>
          </a:endParaRPr>
        </a:p>
      </dsp:txBody>
      <dsp:txXfrm>
        <a:off x="4013179" y="1477783"/>
        <a:ext cx="3181844" cy="1669350"/>
      </dsp:txXfrm>
    </dsp:sp>
    <dsp:sp modelId="{868DDD64-442F-4E8B-8B8E-B73ACC2D8430}">
      <dsp:nvSpPr>
        <dsp:cNvPr id="0" name=""/>
        <dsp:cNvSpPr/>
      </dsp:nvSpPr>
      <dsp:spPr>
        <a:xfrm>
          <a:off x="7577029" y="1387475"/>
          <a:ext cx="3362460" cy="184996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6F7FF"/>
              </a:solidFill>
            </a:rPr>
            <a:t>Action</a:t>
          </a:r>
        </a:p>
      </dsp:txBody>
      <dsp:txXfrm>
        <a:off x="7667337" y="1477783"/>
        <a:ext cx="3181844" cy="1669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DA534-1402-4458-969D-A7F10F4CBCDF}">
      <dsp:nvSpPr>
        <dsp:cNvPr id="0" name=""/>
        <dsp:cNvSpPr/>
      </dsp:nvSpPr>
      <dsp:spPr>
        <a:xfrm>
          <a:off x="5834" y="246129"/>
          <a:ext cx="1171254" cy="703439"/>
        </a:xfrm>
        <a:prstGeom prst="roundRect">
          <a:avLst>
            <a:gd name="adj" fmla="val 10000"/>
          </a:avLst>
        </a:prstGeom>
        <a:solidFill>
          <a:srgbClr val="FF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Exploration and Adoption </a:t>
          </a:r>
        </a:p>
      </dsp:txBody>
      <dsp:txXfrm>
        <a:off x="5834" y="246129"/>
        <a:ext cx="1171254" cy="468501"/>
      </dsp:txXfrm>
    </dsp:sp>
    <dsp:sp modelId="{1FB1942D-A95C-462B-8594-AEB36D42D9BB}">
      <dsp:nvSpPr>
        <dsp:cNvPr id="0" name=""/>
        <dsp:cNvSpPr/>
      </dsp:nvSpPr>
      <dsp:spPr>
        <a:xfrm>
          <a:off x="256611" y="960761"/>
          <a:ext cx="1171254" cy="2255449"/>
        </a:xfrm>
        <a:prstGeom prst="roundRect">
          <a:avLst>
            <a:gd name="adj" fmla="val 10000"/>
          </a:avLst>
        </a:prstGeom>
        <a:solidFill>
          <a:srgbClr val="FFFFFF">
            <a:alpha val="90000"/>
          </a:srgb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110000"/>
            </a:lnSpc>
            <a:spcBef>
              <a:spcPct val="0"/>
            </a:spcBef>
            <a:spcAft>
              <a:spcPct val="15000"/>
            </a:spcAft>
            <a:buChar char="•"/>
          </a:pPr>
          <a:r>
            <a:rPr lang="en-US" sz="1100" kern="1200" dirty="0"/>
            <a:t>Gain knowledge about PBIS </a:t>
          </a:r>
        </a:p>
        <a:p>
          <a:pPr marL="57150" lvl="1" indent="-57150" algn="l" defTabSz="488950">
            <a:lnSpc>
              <a:spcPct val="110000"/>
            </a:lnSpc>
            <a:spcBef>
              <a:spcPct val="0"/>
            </a:spcBef>
            <a:spcAft>
              <a:spcPct val="15000"/>
            </a:spcAft>
            <a:buChar char="•"/>
          </a:pPr>
          <a:r>
            <a:rPr lang="en-US" sz="1100" kern="1200" dirty="0"/>
            <a:t>Identify a team and internal coach</a:t>
          </a:r>
        </a:p>
        <a:p>
          <a:pPr marL="57150" lvl="1" indent="-57150" algn="l" defTabSz="488950">
            <a:lnSpc>
              <a:spcPct val="110000"/>
            </a:lnSpc>
            <a:spcBef>
              <a:spcPct val="0"/>
            </a:spcBef>
            <a:spcAft>
              <a:spcPct val="15000"/>
            </a:spcAft>
            <a:buChar char="•"/>
          </a:pPr>
          <a:r>
            <a:rPr lang="en-US" sz="1100" kern="1200" dirty="0"/>
            <a:t>Gather resources</a:t>
          </a:r>
        </a:p>
      </dsp:txBody>
      <dsp:txXfrm>
        <a:off x="290916" y="995066"/>
        <a:ext cx="1102644" cy="2186839"/>
      </dsp:txXfrm>
    </dsp:sp>
    <dsp:sp modelId="{165CEC14-0917-4731-A002-01514582D21F}">
      <dsp:nvSpPr>
        <dsp:cNvPr id="0" name=""/>
        <dsp:cNvSpPr/>
      </dsp:nvSpPr>
      <dsp:spPr>
        <a:xfrm>
          <a:off x="1354647" y="334576"/>
          <a:ext cx="376422" cy="29160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354647" y="392898"/>
        <a:ext cx="288940" cy="174964"/>
      </dsp:txXfrm>
    </dsp:sp>
    <dsp:sp modelId="{65ED58AE-1A6A-4FA9-826E-B0945C52BDDA}">
      <dsp:nvSpPr>
        <dsp:cNvPr id="0" name=""/>
        <dsp:cNvSpPr/>
      </dsp:nvSpPr>
      <dsp:spPr>
        <a:xfrm>
          <a:off x="1887321" y="246129"/>
          <a:ext cx="1171254" cy="703439"/>
        </a:xfrm>
        <a:prstGeom prst="roundRect">
          <a:avLst>
            <a:gd name="adj" fmla="val 10000"/>
          </a:avLst>
        </a:prstGeom>
        <a:solidFill>
          <a:srgbClr val="FF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Program Installation </a:t>
          </a:r>
        </a:p>
      </dsp:txBody>
      <dsp:txXfrm>
        <a:off x="1887321" y="246129"/>
        <a:ext cx="1171254" cy="468501"/>
      </dsp:txXfrm>
    </dsp:sp>
    <dsp:sp modelId="{A8610254-EC6C-40EE-A17A-EDE082EEA234}">
      <dsp:nvSpPr>
        <dsp:cNvPr id="0" name=""/>
        <dsp:cNvSpPr/>
      </dsp:nvSpPr>
      <dsp:spPr>
        <a:xfrm>
          <a:off x="2138098" y="960761"/>
          <a:ext cx="1171254" cy="2255449"/>
        </a:xfrm>
        <a:prstGeom prst="roundRect">
          <a:avLst>
            <a:gd name="adj" fmla="val 10000"/>
          </a:avLst>
        </a:prstGeom>
        <a:solidFill>
          <a:srgbClr val="FFFFFF">
            <a:alpha val="90000"/>
          </a:srgb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110000"/>
            </a:lnSpc>
            <a:spcBef>
              <a:spcPct val="0"/>
            </a:spcBef>
            <a:spcAft>
              <a:spcPct val="15000"/>
            </a:spcAft>
            <a:buChar char="•"/>
          </a:pPr>
          <a:r>
            <a:rPr lang="en-US" sz="1100" kern="1200" dirty="0"/>
            <a:t>Develop data systems </a:t>
          </a:r>
        </a:p>
        <a:p>
          <a:pPr marL="57150" lvl="1" indent="-57150" algn="l" defTabSz="488950">
            <a:lnSpc>
              <a:spcPct val="110000"/>
            </a:lnSpc>
            <a:spcBef>
              <a:spcPct val="0"/>
            </a:spcBef>
            <a:spcAft>
              <a:spcPct val="15000"/>
            </a:spcAft>
            <a:buChar char="•"/>
          </a:pPr>
          <a:r>
            <a:rPr lang="en-US" sz="1100" kern="1200" dirty="0"/>
            <a:t>Prepare staff training </a:t>
          </a:r>
        </a:p>
        <a:p>
          <a:pPr marL="57150" lvl="1" indent="-57150" algn="l" defTabSz="488950">
            <a:lnSpc>
              <a:spcPct val="110000"/>
            </a:lnSpc>
            <a:spcBef>
              <a:spcPct val="0"/>
            </a:spcBef>
            <a:spcAft>
              <a:spcPct val="15000"/>
            </a:spcAft>
            <a:buChar char="•"/>
          </a:pPr>
          <a:r>
            <a:rPr lang="en-US" sz="1100" kern="1200" dirty="0"/>
            <a:t>Establish school-specific practices</a:t>
          </a:r>
        </a:p>
      </dsp:txBody>
      <dsp:txXfrm>
        <a:off x="2172403" y="995066"/>
        <a:ext cx="1102644" cy="2186839"/>
      </dsp:txXfrm>
    </dsp:sp>
    <dsp:sp modelId="{E00DB844-F3D9-429F-BB2E-BE59E5DBBD08}">
      <dsp:nvSpPr>
        <dsp:cNvPr id="0" name=""/>
        <dsp:cNvSpPr/>
      </dsp:nvSpPr>
      <dsp:spPr>
        <a:xfrm>
          <a:off x="3236134" y="334576"/>
          <a:ext cx="376422" cy="29160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236134" y="392898"/>
        <a:ext cx="288940" cy="174964"/>
      </dsp:txXfrm>
    </dsp:sp>
    <dsp:sp modelId="{DEEA9420-F0EB-4528-8BA7-F5D1AD728A3D}">
      <dsp:nvSpPr>
        <dsp:cNvPr id="0" name=""/>
        <dsp:cNvSpPr/>
      </dsp:nvSpPr>
      <dsp:spPr>
        <a:xfrm>
          <a:off x="3768808" y="246129"/>
          <a:ext cx="1431882" cy="703439"/>
        </a:xfrm>
        <a:prstGeom prst="roundRect">
          <a:avLst>
            <a:gd name="adj" fmla="val 10000"/>
          </a:avLst>
        </a:prstGeom>
        <a:solidFill>
          <a:srgbClr val="FF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Initial Implementation </a:t>
          </a:r>
        </a:p>
      </dsp:txBody>
      <dsp:txXfrm>
        <a:off x="3768808" y="246129"/>
        <a:ext cx="1431882" cy="468501"/>
      </dsp:txXfrm>
    </dsp:sp>
    <dsp:sp modelId="{EBEF9C7F-0A9B-4A2A-80A7-FFF91E053E33}">
      <dsp:nvSpPr>
        <dsp:cNvPr id="0" name=""/>
        <dsp:cNvSpPr/>
      </dsp:nvSpPr>
      <dsp:spPr>
        <a:xfrm>
          <a:off x="4069562" y="960761"/>
          <a:ext cx="1331927" cy="2255449"/>
        </a:xfrm>
        <a:prstGeom prst="roundRect">
          <a:avLst>
            <a:gd name="adj" fmla="val 10000"/>
          </a:avLst>
        </a:prstGeom>
        <a:solidFill>
          <a:srgbClr val="FFFFFF">
            <a:alpha val="90000"/>
          </a:srgb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110000"/>
            </a:lnSpc>
            <a:spcBef>
              <a:spcPct val="0"/>
            </a:spcBef>
            <a:spcAft>
              <a:spcPct val="15000"/>
            </a:spcAft>
            <a:buChar char="•"/>
          </a:pPr>
          <a:r>
            <a:rPr lang="en-US" sz="1100" kern="1200" dirty="0"/>
            <a:t>Implementation of Tier 1 </a:t>
          </a:r>
        </a:p>
        <a:p>
          <a:pPr marL="57150" lvl="1" indent="-57150" algn="l" defTabSz="488950">
            <a:lnSpc>
              <a:spcPct val="110000"/>
            </a:lnSpc>
            <a:spcBef>
              <a:spcPct val="0"/>
            </a:spcBef>
            <a:spcAft>
              <a:spcPct val="15000"/>
            </a:spcAft>
            <a:buChar char="•"/>
          </a:pPr>
          <a:r>
            <a:rPr lang="en-US" sz="1100" kern="1200" dirty="0"/>
            <a:t>Staff trained and provided support </a:t>
          </a:r>
        </a:p>
        <a:p>
          <a:pPr marL="57150" lvl="1" indent="-57150" algn="l" defTabSz="488950">
            <a:lnSpc>
              <a:spcPct val="110000"/>
            </a:lnSpc>
            <a:spcBef>
              <a:spcPct val="0"/>
            </a:spcBef>
            <a:spcAft>
              <a:spcPct val="15000"/>
            </a:spcAft>
            <a:buChar char="•"/>
          </a:pPr>
          <a:r>
            <a:rPr lang="en-US" sz="1100" kern="1200" dirty="0"/>
            <a:t>Evaluation of program fit</a:t>
          </a:r>
        </a:p>
      </dsp:txBody>
      <dsp:txXfrm>
        <a:off x="4108573" y="999772"/>
        <a:ext cx="1253905" cy="2177427"/>
      </dsp:txXfrm>
    </dsp:sp>
    <dsp:sp modelId="{B97D44AF-D29A-419D-92E2-700C73D032BC}">
      <dsp:nvSpPr>
        <dsp:cNvPr id="0" name=""/>
        <dsp:cNvSpPr/>
      </dsp:nvSpPr>
      <dsp:spPr>
        <a:xfrm>
          <a:off x="5365754" y="334576"/>
          <a:ext cx="349934" cy="29160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365754" y="392898"/>
        <a:ext cx="262452" cy="174964"/>
      </dsp:txXfrm>
    </dsp:sp>
    <dsp:sp modelId="{05132002-4B40-4943-BA71-7ECEC74A50E4}">
      <dsp:nvSpPr>
        <dsp:cNvPr id="0" name=""/>
        <dsp:cNvSpPr/>
      </dsp:nvSpPr>
      <dsp:spPr>
        <a:xfrm>
          <a:off x="5860945" y="246129"/>
          <a:ext cx="1432737" cy="703439"/>
        </a:xfrm>
        <a:prstGeom prst="roundRect">
          <a:avLst>
            <a:gd name="adj" fmla="val 10000"/>
          </a:avLst>
        </a:prstGeom>
        <a:solidFill>
          <a:srgbClr val="FF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Full Implementation </a:t>
          </a:r>
        </a:p>
      </dsp:txBody>
      <dsp:txXfrm>
        <a:off x="5860945" y="246129"/>
        <a:ext cx="1432737" cy="468501"/>
      </dsp:txXfrm>
    </dsp:sp>
    <dsp:sp modelId="{6D86D67B-802D-46F8-BBFE-B8F4E323711C}">
      <dsp:nvSpPr>
        <dsp:cNvPr id="0" name=""/>
        <dsp:cNvSpPr/>
      </dsp:nvSpPr>
      <dsp:spPr>
        <a:xfrm>
          <a:off x="6200385" y="960761"/>
          <a:ext cx="1255409" cy="2255449"/>
        </a:xfrm>
        <a:prstGeom prst="roundRect">
          <a:avLst>
            <a:gd name="adj" fmla="val 10000"/>
          </a:avLst>
        </a:prstGeom>
        <a:solidFill>
          <a:srgbClr val="FFFFFF">
            <a:alpha val="90000"/>
          </a:srgb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110000"/>
            </a:lnSpc>
            <a:spcBef>
              <a:spcPct val="0"/>
            </a:spcBef>
            <a:spcAft>
              <a:spcPct val="15000"/>
            </a:spcAft>
            <a:buChar char="•"/>
          </a:pPr>
          <a:r>
            <a:rPr lang="en-US" sz="1100" kern="1200" dirty="0"/>
            <a:t>Tier 1 fully operational </a:t>
          </a:r>
        </a:p>
        <a:p>
          <a:pPr marL="57150" lvl="1" indent="-57150" algn="l" defTabSz="488950">
            <a:lnSpc>
              <a:spcPct val="110000"/>
            </a:lnSpc>
            <a:spcBef>
              <a:spcPct val="0"/>
            </a:spcBef>
            <a:spcAft>
              <a:spcPct val="15000"/>
            </a:spcAft>
            <a:buChar char="•"/>
          </a:pPr>
          <a:r>
            <a:rPr lang="en-US" sz="1100" kern="1200" dirty="0"/>
            <a:t>TFI used to gauge implementation efforts </a:t>
          </a:r>
        </a:p>
        <a:p>
          <a:pPr marL="57150" lvl="1" indent="-57150" algn="l" defTabSz="488950">
            <a:lnSpc>
              <a:spcPct val="110000"/>
            </a:lnSpc>
            <a:spcBef>
              <a:spcPct val="0"/>
            </a:spcBef>
            <a:spcAft>
              <a:spcPct val="15000"/>
            </a:spcAft>
            <a:buChar char="•"/>
          </a:pPr>
          <a:r>
            <a:rPr lang="en-US" sz="1100" kern="1200" dirty="0"/>
            <a:t>Considerations for Tier 2 and 3 started</a:t>
          </a:r>
        </a:p>
      </dsp:txBody>
      <dsp:txXfrm>
        <a:off x="6237155" y="997531"/>
        <a:ext cx="1181869" cy="2181909"/>
      </dsp:txXfrm>
    </dsp:sp>
    <dsp:sp modelId="{9ECE7B75-DF05-429A-B4C4-E0711E8545F6}">
      <dsp:nvSpPr>
        <dsp:cNvPr id="0" name=""/>
        <dsp:cNvSpPr/>
      </dsp:nvSpPr>
      <dsp:spPr>
        <a:xfrm>
          <a:off x="7449074" y="334576"/>
          <a:ext cx="329431" cy="29160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449074" y="392898"/>
        <a:ext cx="241949" cy="174964"/>
      </dsp:txXfrm>
    </dsp:sp>
    <dsp:sp modelId="{C307AB51-1441-4069-9F2F-EC40A44CAB78}">
      <dsp:nvSpPr>
        <dsp:cNvPr id="0" name=""/>
        <dsp:cNvSpPr/>
      </dsp:nvSpPr>
      <dsp:spPr>
        <a:xfrm>
          <a:off x="7915250" y="246129"/>
          <a:ext cx="1171254" cy="703439"/>
        </a:xfrm>
        <a:prstGeom prst="roundRect">
          <a:avLst>
            <a:gd name="adj" fmla="val 10000"/>
          </a:avLst>
        </a:prstGeom>
        <a:solidFill>
          <a:srgbClr val="FF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Innovation </a:t>
          </a:r>
        </a:p>
      </dsp:txBody>
      <dsp:txXfrm>
        <a:off x="7915250" y="246129"/>
        <a:ext cx="1171254" cy="468501"/>
      </dsp:txXfrm>
    </dsp:sp>
    <dsp:sp modelId="{6F86B3E9-1C05-49C8-A795-EE8E161B67B8}">
      <dsp:nvSpPr>
        <dsp:cNvPr id="0" name=""/>
        <dsp:cNvSpPr/>
      </dsp:nvSpPr>
      <dsp:spPr>
        <a:xfrm>
          <a:off x="8106603" y="960761"/>
          <a:ext cx="1290101" cy="2255449"/>
        </a:xfrm>
        <a:prstGeom prst="roundRect">
          <a:avLst>
            <a:gd name="adj" fmla="val 10000"/>
          </a:avLst>
        </a:prstGeom>
        <a:solidFill>
          <a:srgbClr val="FFFFFF">
            <a:alpha val="90000"/>
          </a:srgb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110000"/>
            </a:lnSpc>
            <a:spcBef>
              <a:spcPct val="0"/>
            </a:spcBef>
            <a:spcAft>
              <a:spcPct val="15000"/>
            </a:spcAft>
            <a:buChar char="•"/>
          </a:pPr>
          <a:r>
            <a:rPr lang="en-US" sz="1100" kern="1200" dirty="0"/>
            <a:t>Refine and adapt practices </a:t>
          </a:r>
        </a:p>
        <a:p>
          <a:pPr marL="57150" lvl="1" indent="-57150" algn="l" defTabSz="488950">
            <a:lnSpc>
              <a:spcPct val="110000"/>
            </a:lnSpc>
            <a:spcBef>
              <a:spcPct val="0"/>
            </a:spcBef>
            <a:spcAft>
              <a:spcPct val="15000"/>
            </a:spcAft>
            <a:buChar char="•"/>
          </a:pPr>
          <a:r>
            <a:rPr lang="en-US" sz="1100" kern="1200" dirty="0"/>
            <a:t>Continued professional development </a:t>
          </a:r>
        </a:p>
        <a:p>
          <a:pPr marL="57150" lvl="1" indent="-57150" algn="l" defTabSz="488950">
            <a:lnSpc>
              <a:spcPct val="110000"/>
            </a:lnSpc>
            <a:spcBef>
              <a:spcPct val="0"/>
            </a:spcBef>
            <a:spcAft>
              <a:spcPct val="15000"/>
            </a:spcAft>
            <a:buChar char="•"/>
          </a:pPr>
          <a:r>
            <a:rPr lang="en-US" sz="1100" kern="1200" dirty="0"/>
            <a:t>Data-based decision making for program adaptation </a:t>
          </a:r>
        </a:p>
      </dsp:txBody>
      <dsp:txXfrm>
        <a:off x="8144389" y="998547"/>
        <a:ext cx="1214529" cy="2179877"/>
      </dsp:txXfrm>
    </dsp:sp>
    <dsp:sp modelId="{495DE964-14F4-4E8A-AAC2-3EA7F661FC48}">
      <dsp:nvSpPr>
        <dsp:cNvPr id="0" name=""/>
        <dsp:cNvSpPr/>
      </dsp:nvSpPr>
      <dsp:spPr>
        <a:xfrm>
          <a:off x="9278919" y="334576"/>
          <a:ext cx="407917" cy="29160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9278919" y="392898"/>
        <a:ext cx="320435" cy="174964"/>
      </dsp:txXfrm>
    </dsp:sp>
    <dsp:sp modelId="{94DAB8CE-F12E-4DC9-A46F-B6C3B360C51C}">
      <dsp:nvSpPr>
        <dsp:cNvPr id="0" name=""/>
        <dsp:cNvSpPr/>
      </dsp:nvSpPr>
      <dsp:spPr>
        <a:xfrm>
          <a:off x="9856160" y="246129"/>
          <a:ext cx="1369934" cy="703439"/>
        </a:xfrm>
        <a:prstGeom prst="roundRect">
          <a:avLst>
            <a:gd name="adj" fmla="val 10000"/>
          </a:avLst>
        </a:prstGeom>
        <a:solidFill>
          <a:srgbClr val="FF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Sustainability </a:t>
          </a:r>
        </a:p>
      </dsp:txBody>
      <dsp:txXfrm>
        <a:off x="9856160" y="246129"/>
        <a:ext cx="1369934" cy="468501"/>
      </dsp:txXfrm>
    </dsp:sp>
    <dsp:sp modelId="{02CBA1A6-B1C8-4167-95C2-76D7F04B4F93}">
      <dsp:nvSpPr>
        <dsp:cNvPr id="0" name=""/>
        <dsp:cNvSpPr/>
      </dsp:nvSpPr>
      <dsp:spPr>
        <a:xfrm>
          <a:off x="9931869" y="960761"/>
          <a:ext cx="1454030" cy="2255449"/>
        </a:xfrm>
        <a:prstGeom prst="roundRect">
          <a:avLst>
            <a:gd name="adj" fmla="val 10000"/>
          </a:avLst>
        </a:prstGeom>
        <a:solidFill>
          <a:srgbClr val="FFFFFF">
            <a:alpha val="90000"/>
          </a:srgb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110000"/>
            </a:lnSpc>
            <a:spcBef>
              <a:spcPct val="0"/>
            </a:spcBef>
            <a:spcAft>
              <a:spcPct val="15000"/>
            </a:spcAft>
            <a:buChar char="•"/>
          </a:pPr>
          <a:r>
            <a:rPr lang="en-US" sz="1100" kern="1200" dirty="0"/>
            <a:t>All Tiers implemented </a:t>
          </a:r>
        </a:p>
        <a:p>
          <a:pPr marL="57150" lvl="1" indent="-57150" algn="l" defTabSz="488950">
            <a:lnSpc>
              <a:spcPct val="110000"/>
            </a:lnSpc>
            <a:spcBef>
              <a:spcPct val="0"/>
            </a:spcBef>
            <a:spcAft>
              <a:spcPct val="15000"/>
            </a:spcAft>
            <a:buChar char="•"/>
          </a:pPr>
          <a:r>
            <a:rPr lang="en-US" sz="1100" kern="1200" dirty="0"/>
            <a:t>Ongoing evaluation on data at all levels </a:t>
          </a:r>
        </a:p>
        <a:p>
          <a:pPr marL="57150" lvl="1" indent="-57150" algn="l" defTabSz="488950">
            <a:lnSpc>
              <a:spcPct val="110000"/>
            </a:lnSpc>
            <a:spcBef>
              <a:spcPct val="0"/>
            </a:spcBef>
            <a:spcAft>
              <a:spcPct val="15000"/>
            </a:spcAft>
            <a:buChar char="•"/>
          </a:pPr>
          <a:r>
            <a:rPr lang="en-US" sz="1100" kern="1200" dirty="0"/>
            <a:t>Staff coaching/trainings </a:t>
          </a:r>
        </a:p>
      </dsp:txBody>
      <dsp:txXfrm>
        <a:off x="9974456" y="1003348"/>
        <a:ext cx="1368856" cy="2170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6165F-61B1-473A-AA16-D865324EFCFC}">
      <dsp:nvSpPr>
        <dsp:cNvPr id="0" name=""/>
        <dsp:cNvSpPr/>
      </dsp:nvSpPr>
      <dsp:spPr>
        <a:xfrm>
          <a:off x="0" y="794543"/>
          <a:ext cx="8293510" cy="1466850"/>
        </a:xfrm>
        <a:prstGeom prst="roundRect">
          <a:avLst>
            <a:gd name="adj" fmla="val 10000"/>
          </a:avLst>
        </a:prstGeom>
        <a:solidFill>
          <a:srgbClr val="FFFFFF"/>
        </a:solidFill>
        <a:ln>
          <a:noFill/>
        </a:ln>
        <a:effectLst/>
      </dsp:spPr>
      <dsp:style>
        <a:lnRef idx="0">
          <a:scrgbClr r="0" g="0" b="0"/>
        </a:lnRef>
        <a:fillRef idx="1">
          <a:scrgbClr r="0" g="0" b="0"/>
        </a:fillRef>
        <a:effectRef idx="0">
          <a:scrgbClr r="0" g="0" b="0"/>
        </a:effectRef>
        <a:fontRef idx="minor"/>
      </dsp:style>
    </dsp:sp>
    <dsp:sp modelId="{C8D18F5D-0A4B-4D73-B77E-513FA33D6C58}">
      <dsp:nvSpPr>
        <dsp:cNvPr id="0" name=""/>
        <dsp:cNvSpPr/>
      </dsp:nvSpPr>
      <dsp:spPr>
        <a:xfrm>
          <a:off x="443722" y="1124585"/>
          <a:ext cx="806767" cy="80676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AE4B0-F1BF-4A4C-9FE8-7DE2CD28FBF1}">
      <dsp:nvSpPr>
        <dsp:cNvPr id="0" name=""/>
        <dsp:cNvSpPr/>
      </dsp:nvSpPr>
      <dsp:spPr>
        <a:xfrm>
          <a:off x="1694212" y="794543"/>
          <a:ext cx="6599297" cy="146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42" tIns="155242" rIns="155242" bIns="155242" numCol="1" spcCol="1270" anchor="ctr" anchorCtr="0">
          <a:noAutofit/>
        </a:bodyPr>
        <a:lstStyle/>
        <a:p>
          <a:pPr marL="0" lvl="0" indent="0" algn="l" defTabSz="1111250">
            <a:lnSpc>
              <a:spcPct val="90000"/>
            </a:lnSpc>
            <a:spcBef>
              <a:spcPct val="0"/>
            </a:spcBef>
            <a:spcAft>
              <a:spcPct val="35000"/>
            </a:spcAft>
            <a:buNone/>
          </a:pPr>
          <a:r>
            <a:rPr lang="en-US" sz="2500" kern="1200" dirty="0"/>
            <a:t>What have been the biggest challenges you have faced coaching so far? </a:t>
          </a:r>
        </a:p>
      </dsp:txBody>
      <dsp:txXfrm>
        <a:off x="1694212" y="794543"/>
        <a:ext cx="6599297" cy="1466850"/>
      </dsp:txXfrm>
    </dsp:sp>
    <dsp:sp modelId="{7B4124B8-82BE-42AD-BDF6-F3079C8DDC12}">
      <dsp:nvSpPr>
        <dsp:cNvPr id="0" name=""/>
        <dsp:cNvSpPr/>
      </dsp:nvSpPr>
      <dsp:spPr>
        <a:xfrm>
          <a:off x="0" y="2628106"/>
          <a:ext cx="8293510" cy="1466850"/>
        </a:xfrm>
        <a:prstGeom prst="roundRect">
          <a:avLst>
            <a:gd name="adj" fmla="val 10000"/>
          </a:avLst>
        </a:prstGeom>
        <a:solidFill>
          <a:srgbClr val="FFFFFF"/>
        </a:solidFill>
        <a:ln>
          <a:noFill/>
        </a:ln>
        <a:effectLst/>
      </dsp:spPr>
      <dsp:style>
        <a:lnRef idx="0">
          <a:scrgbClr r="0" g="0" b="0"/>
        </a:lnRef>
        <a:fillRef idx="1">
          <a:scrgbClr r="0" g="0" b="0"/>
        </a:fillRef>
        <a:effectRef idx="0">
          <a:scrgbClr r="0" g="0" b="0"/>
        </a:effectRef>
        <a:fontRef idx="minor"/>
      </dsp:style>
    </dsp:sp>
    <dsp:sp modelId="{6AB4A58F-8F69-413D-91E6-A065EBCA4455}">
      <dsp:nvSpPr>
        <dsp:cNvPr id="0" name=""/>
        <dsp:cNvSpPr/>
      </dsp:nvSpPr>
      <dsp:spPr>
        <a:xfrm>
          <a:off x="443722" y="2958148"/>
          <a:ext cx="806767" cy="80676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705D02-AD09-4A48-8AD0-E566683D4B74}">
      <dsp:nvSpPr>
        <dsp:cNvPr id="0" name=""/>
        <dsp:cNvSpPr/>
      </dsp:nvSpPr>
      <dsp:spPr>
        <a:xfrm>
          <a:off x="1694212" y="2628106"/>
          <a:ext cx="6599297" cy="146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42" tIns="155242" rIns="155242" bIns="155242" numCol="1" spcCol="1270" anchor="ctr" anchorCtr="0">
          <a:noAutofit/>
        </a:bodyPr>
        <a:lstStyle/>
        <a:p>
          <a:pPr marL="0" lvl="0" indent="0" algn="l" defTabSz="1111250">
            <a:lnSpc>
              <a:spcPct val="90000"/>
            </a:lnSpc>
            <a:spcBef>
              <a:spcPct val="0"/>
            </a:spcBef>
            <a:spcAft>
              <a:spcPct val="35000"/>
            </a:spcAft>
            <a:buNone/>
          </a:pPr>
          <a:r>
            <a:rPr lang="en-US" sz="2500" kern="1200" dirty="0"/>
            <a:t>What are some things you’ve done to make your job easier/overcome these challenges?</a:t>
          </a:r>
        </a:p>
      </dsp:txBody>
      <dsp:txXfrm>
        <a:off x="1694212" y="2628106"/>
        <a:ext cx="6599297" cy="1466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B7EF9-BB32-4490-8AD1-8D4A8EFB5936}">
      <dsp:nvSpPr>
        <dsp:cNvPr id="0" name=""/>
        <dsp:cNvSpPr/>
      </dsp:nvSpPr>
      <dsp:spPr>
        <a:xfrm>
          <a:off x="2852" y="311184"/>
          <a:ext cx="2780788" cy="8671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ts val="1200"/>
            </a:spcAft>
            <a:buNone/>
          </a:pPr>
          <a:r>
            <a:rPr lang="en-US" sz="2500" b="1" kern="1200">
              <a:solidFill>
                <a:srgbClr val="FFFFFF"/>
              </a:solidFill>
            </a:rPr>
            <a:t>Set Boundaries</a:t>
          </a:r>
          <a:endParaRPr lang="en-US" sz="2500" b="1" kern="1200" dirty="0">
            <a:solidFill>
              <a:srgbClr val="FFFFFF"/>
            </a:solidFill>
          </a:endParaRPr>
        </a:p>
      </dsp:txBody>
      <dsp:txXfrm>
        <a:off x="2852" y="311184"/>
        <a:ext cx="2780788" cy="867118"/>
      </dsp:txXfrm>
    </dsp:sp>
    <dsp:sp modelId="{B95F2D3C-3AB2-49F8-B4FB-B924878CCDA4}">
      <dsp:nvSpPr>
        <dsp:cNvPr id="0" name=""/>
        <dsp:cNvSpPr/>
      </dsp:nvSpPr>
      <dsp:spPr>
        <a:xfrm>
          <a:off x="2852" y="1178302"/>
          <a:ext cx="2780788" cy="3156750"/>
        </a:xfrm>
        <a:prstGeom prst="rect">
          <a:avLst/>
        </a:prstGeom>
        <a:solidFill>
          <a:srgbClr val="FFFFFF"/>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a:t>Identify specified time for PBIS work that fits within your scheduled workday</a:t>
          </a:r>
        </a:p>
        <a:p>
          <a:pPr marL="171450" lvl="1" indent="-171450" algn="l" defTabSz="800100">
            <a:lnSpc>
              <a:spcPct val="90000"/>
            </a:lnSpc>
            <a:spcBef>
              <a:spcPct val="0"/>
            </a:spcBef>
            <a:spcAft>
              <a:spcPts val="1200"/>
            </a:spcAft>
            <a:buChar char="•"/>
          </a:pPr>
          <a:r>
            <a:rPr lang="en-US" sz="1800" kern="1200" dirty="0"/>
            <a:t>Identify when responsibilities are requiring time outside of work time </a:t>
          </a:r>
        </a:p>
        <a:p>
          <a:pPr marL="171450" lvl="1" indent="-171450" algn="l" defTabSz="800100">
            <a:lnSpc>
              <a:spcPct val="90000"/>
            </a:lnSpc>
            <a:spcBef>
              <a:spcPct val="0"/>
            </a:spcBef>
            <a:spcAft>
              <a:spcPts val="1200"/>
            </a:spcAft>
            <a:buChar char="•"/>
          </a:pPr>
          <a:r>
            <a:rPr lang="en-US" sz="1800" kern="1200" dirty="0"/>
            <a:t>Long-term sustainability &gt; short-term solutions</a:t>
          </a:r>
        </a:p>
      </dsp:txBody>
      <dsp:txXfrm>
        <a:off x="2852" y="1178302"/>
        <a:ext cx="2780788" cy="3156750"/>
      </dsp:txXfrm>
    </dsp:sp>
    <dsp:sp modelId="{27FF345D-4A78-4D40-8EE1-F34C267A156F}">
      <dsp:nvSpPr>
        <dsp:cNvPr id="0" name=""/>
        <dsp:cNvSpPr/>
      </dsp:nvSpPr>
      <dsp:spPr>
        <a:xfrm>
          <a:off x="3172951" y="311184"/>
          <a:ext cx="2780788" cy="8671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ts val="1200"/>
            </a:spcAft>
            <a:buNone/>
          </a:pPr>
          <a:r>
            <a:rPr lang="en-US" sz="2500" b="1" kern="1200" dirty="0">
              <a:solidFill>
                <a:srgbClr val="FFFFFF"/>
              </a:solidFill>
            </a:rPr>
            <a:t>Lean into Social Support</a:t>
          </a:r>
        </a:p>
      </dsp:txBody>
      <dsp:txXfrm>
        <a:off x="3172951" y="311184"/>
        <a:ext cx="2780788" cy="867118"/>
      </dsp:txXfrm>
    </dsp:sp>
    <dsp:sp modelId="{90DD72E7-CF23-4D1B-913E-F113907BCE79}">
      <dsp:nvSpPr>
        <dsp:cNvPr id="0" name=""/>
        <dsp:cNvSpPr/>
      </dsp:nvSpPr>
      <dsp:spPr>
        <a:xfrm>
          <a:off x="3172951" y="1178302"/>
          <a:ext cx="2780788" cy="3156750"/>
        </a:xfrm>
        <a:prstGeom prst="rect">
          <a:avLst/>
        </a:prstGeom>
        <a:solidFill>
          <a:srgbClr val="FFFFFF"/>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t>Connect with other coaches </a:t>
          </a:r>
        </a:p>
        <a:p>
          <a:pPr marL="228600" lvl="1" indent="-228600" algn="l" defTabSz="889000">
            <a:lnSpc>
              <a:spcPct val="90000"/>
            </a:lnSpc>
            <a:spcBef>
              <a:spcPct val="0"/>
            </a:spcBef>
            <a:spcAft>
              <a:spcPts val="1200"/>
            </a:spcAft>
            <a:buChar char="•"/>
          </a:pPr>
          <a:r>
            <a:rPr lang="en-US" sz="2000" kern="1200" dirty="0"/>
            <a:t>Allocate tasks &amp; seek out help </a:t>
          </a:r>
        </a:p>
        <a:p>
          <a:pPr marL="228600" lvl="1" indent="-228600" algn="l" defTabSz="889000">
            <a:lnSpc>
              <a:spcPct val="90000"/>
            </a:lnSpc>
            <a:spcBef>
              <a:spcPct val="0"/>
            </a:spcBef>
            <a:spcAft>
              <a:spcPts val="1200"/>
            </a:spcAft>
            <a:buChar char="•"/>
          </a:pPr>
          <a:r>
            <a:rPr lang="en-US" sz="2000" kern="1200" dirty="0"/>
            <a:t>Share your wins &amp; challenges with the team </a:t>
          </a:r>
        </a:p>
        <a:p>
          <a:pPr marL="228600" lvl="1" indent="-228600" algn="l" defTabSz="889000">
            <a:lnSpc>
              <a:spcPct val="90000"/>
            </a:lnSpc>
            <a:spcBef>
              <a:spcPct val="0"/>
            </a:spcBef>
            <a:spcAft>
              <a:spcPts val="1200"/>
            </a:spcAft>
            <a:buChar char="•"/>
          </a:pPr>
          <a:r>
            <a:rPr lang="en-US" sz="2000" kern="1200" dirty="0"/>
            <a:t>Seek out a “co-coach” </a:t>
          </a:r>
        </a:p>
      </dsp:txBody>
      <dsp:txXfrm>
        <a:off x="3172951" y="1178302"/>
        <a:ext cx="2780788" cy="3156750"/>
      </dsp:txXfrm>
    </dsp:sp>
    <dsp:sp modelId="{BC91EDE6-9949-43B4-9A24-F4D3A9340368}">
      <dsp:nvSpPr>
        <dsp:cNvPr id="0" name=""/>
        <dsp:cNvSpPr/>
      </dsp:nvSpPr>
      <dsp:spPr>
        <a:xfrm>
          <a:off x="6343050" y="311184"/>
          <a:ext cx="2780788" cy="8671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ts val="1200"/>
            </a:spcAft>
            <a:buNone/>
          </a:pPr>
          <a:r>
            <a:rPr lang="en-US" sz="2500" b="1" kern="1200" dirty="0">
              <a:solidFill>
                <a:srgbClr val="FFFFFF"/>
              </a:solidFill>
            </a:rPr>
            <a:t>“Motivate” with Self-Reflection</a:t>
          </a:r>
        </a:p>
      </dsp:txBody>
      <dsp:txXfrm>
        <a:off x="6343050" y="311184"/>
        <a:ext cx="2780788" cy="867118"/>
      </dsp:txXfrm>
    </dsp:sp>
    <dsp:sp modelId="{C86F2D4B-2ABC-4E7E-A663-156FF154D69C}">
      <dsp:nvSpPr>
        <dsp:cNvPr id="0" name=""/>
        <dsp:cNvSpPr/>
      </dsp:nvSpPr>
      <dsp:spPr>
        <a:xfrm>
          <a:off x="6343050" y="1178302"/>
          <a:ext cx="2780788" cy="3156750"/>
        </a:xfrm>
        <a:prstGeom prst="rect">
          <a:avLst/>
        </a:prstGeom>
        <a:solidFill>
          <a:srgbClr val="FFFFFF"/>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t>Identify and act within your personal values </a:t>
          </a:r>
        </a:p>
        <a:p>
          <a:pPr marL="228600" lvl="1" indent="-228600" algn="l" defTabSz="889000">
            <a:lnSpc>
              <a:spcPct val="90000"/>
            </a:lnSpc>
            <a:spcBef>
              <a:spcPct val="0"/>
            </a:spcBef>
            <a:spcAft>
              <a:spcPts val="1200"/>
            </a:spcAft>
            <a:buChar char="•"/>
          </a:pPr>
          <a:r>
            <a:rPr lang="en-US" sz="2000" kern="1200" dirty="0"/>
            <a:t>Process (over mastery) mindset</a:t>
          </a:r>
        </a:p>
        <a:p>
          <a:pPr marL="228600" lvl="1" indent="-228600" algn="l" defTabSz="889000">
            <a:lnSpc>
              <a:spcPct val="90000"/>
            </a:lnSpc>
            <a:spcBef>
              <a:spcPct val="0"/>
            </a:spcBef>
            <a:spcAft>
              <a:spcPts val="1200"/>
            </a:spcAft>
            <a:buChar char="•"/>
          </a:pPr>
          <a:r>
            <a:rPr lang="en-US" sz="2000" kern="1200" dirty="0"/>
            <a:t>Operate within your strengths </a:t>
          </a:r>
        </a:p>
        <a:p>
          <a:pPr marL="228600" lvl="1" indent="-228600" algn="l" defTabSz="889000">
            <a:lnSpc>
              <a:spcPct val="90000"/>
            </a:lnSpc>
            <a:spcBef>
              <a:spcPct val="0"/>
            </a:spcBef>
            <a:spcAft>
              <a:spcPts val="1200"/>
            </a:spcAft>
            <a:buChar char="•"/>
          </a:pPr>
          <a:r>
            <a:rPr lang="en-US" sz="2000" kern="1200" dirty="0"/>
            <a:t>Self-care </a:t>
          </a:r>
        </a:p>
      </dsp:txBody>
      <dsp:txXfrm>
        <a:off x="6343050" y="1178302"/>
        <a:ext cx="2780788" cy="3156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98E8B-332E-4912-A554-416CB5EF2E19}">
      <dsp:nvSpPr>
        <dsp:cNvPr id="0" name=""/>
        <dsp:cNvSpPr/>
      </dsp:nvSpPr>
      <dsp:spPr>
        <a:xfrm>
          <a:off x="0" y="539821"/>
          <a:ext cx="4245909" cy="10143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9530" tIns="291592" rIns="32953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Obtain/compile data from multiple sources </a:t>
          </a:r>
        </a:p>
        <a:p>
          <a:pPr marL="114300" lvl="1" indent="-114300" algn="l" defTabSz="622300">
            <a:lnSpc>
              <a:spcPct val="90000"/>
            </a:lnSpc>
            <a:spcBef>
              <a:spcPct val="0"/>
            </a:spcBef>
            <a:spcAft>
              <a:spcPct val="15000"/>
            </a:spcAft>
            <a:buChar char="•"/>
          </a:pPr>
          <a:r>
            <a:rPr lang="en-US" sz="1400" kern="1200" dirty="0"/>
            <a:t>Support the development of data systems </a:t>
          </a:r>
        </a:p>
        <a:p>
          <a:pPr marL="114300" lvl="1" indent="-114300" algn="l" defTabSz="622300">
            <a:lnSpc>
              <a:spcPct val="90000"/>
            </a:lnSpc>
            <a:spcBef>
              <a:spcPct val="0"/>
            </a:spcBef>
            <a:spcAft>
              <a:spcPct val="15000"/>
            </a:spcAft>
            <a:buChar char="•"/>
          </a:pPr>
          <a:r>
            <a:rPr lang="en-US" sz="1400" kern="1200" dirty="0"/>
            <a:t>Lead team in making data-based decisions </a:t>
          </a:r>
        </a:p>
      </dsp:txBody>
      <dsp:txXfrm>
        <a:off x="0" y="539821"/>
        <a:ext cx="4245909" cy="1014300"/>
      </dsp:txXfrm>
    </dsp:sp>
    <dsp:sp modelId="{9272DFAF-1B90-47B9-AA3F-80C3F0EDAEDE}">
      <dsp:nvSpPr>
        <dsp:cNvPr id="0" name=""/>
        <dsp:cNvSpPr/>
      </dsp:nvSpPr>
      <dsp:spPr>
        <a:xfrm>
          <a:off x="212295" y="333181"/>
          <a:ext cx="2972136" cy="41328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340" tIns="0" rIns="112340" bIns="0" numCol="1" spcCol="1270" anchor="ctr" anchorCtr="0">
          <a:noAutofit/>
        </a:bodyPr>
        <a:lstStyle/>
        <a:p>
          <a:pPr marL="0" lvl="0" indent="0" algn="l" defTabSz="1066800">
            <a:lnSpc>
              <a:spcPct val="90000"/>
            </a:lnSpc>
            <a:spcBef>
              <a:spcPct val="0"/>
            </a:spcBef>
            <a:spcAft>
              <a:spcPct val="35000"/>
            </a:spcAft>
            <a:buNone/>
          </a:pPr>
          <a:r>
            <a:rPr lang="en-US" sz="2400" b="1" kern="1200" dirty="0"/>
            <a:t>Data </a:t>
          </a:r>
        </a:p>
      </dsp:txBody>
      <dsp:txXfrm>
        <a:off x="232470" y="353356"/>
        <a:ext cx="2931786" cy="372930"/>
      </dsp:txXfrm>
    </dsp:sp>
    <dsp:sp modelId="{5E2FE28F-75E4-432E-BB92-34D44FAFF793}">
      <dsp:nvSpPr>
        <dsp:cNvPr id="0" name=""/>
        <dsp:cNvSpPr/>
      </dsp:nvSpPr>
      <dsp:spPr>
        <a:xfrm>
          <a:off x="0" y="1836361"/>
          <a:ext cx="4245909" cy="11907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9530" tIns="291592" rIns="32953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Coach staff on essential features of PBIS </a:t>
          </a:r>
        </a:p>
        <a:p>
          <a:pPr marL="114300" lvl="1" indent="-114300" algn="l" defTabSz="622300">
            <a:lnSpc>
              <a:spcPct val="90000"/>
            </a:lnSpc>
            <a:spcBef>
              <a:spcPct val="0"/>
            </a:spcBef>
            <a:spcAft>
              <a:spcPct val="15000"/>
            </a:spcAft>
            <a:buChar char="•"/>
          </a:pPr>
          <a:r>
            <a:rPr lang="en-US" sz="1400" kern="1200" dirty="0"/>
            <a:t>Work with classroom teachers on implementing practices </a:t>
          </a:r>
        </a:p>
        <a:p>
          <a:pPr marL="114300" lvl="1" indent="-114300" algn="l" defTabSz="622300">
            <a:lnSpc>
              <a:spcPct val="90000"/>
            </a:lnSpc>
            <a:spcBef>
              <a:spcPct val="0"/>
            </a:spcBef>
            <a:spcAft>
              <a:spcPct val="15000"/>
            </a:spcAft>
            <a:buChar char="•"/>
          </a:pPr>
          <a:r>
            <a:rPr lang="en-US" sz="1400" kern="1200" dirty="0"/>
            <a:t>Link data to practices </a:t>
          </a:r>
        </a:p>
      </dsp:txBody>
      <dsp:txXfrm>
        <a:off x="0" y="1836361"/>
        <a:ext cx="4245909" cy="1190700"/>
      </dsp:txXfrm>
    </dsp:sp>
    <dsp:sp modelId="{4EED2F8A-4188-4338-8B9C-DEB7AAA5108B}">
      <dsp:nvSpPr>
        <dsp:cNvPr id="0" name=""/>
        <dsp:cNvSpPr/>
      </dsp:nvSpPr>
      <dsp:spPr>
        <a:xfrm>
          <a:off x="212295" y="1629721"/>
          <a:ext cx="2972136" cy="41328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340" tIns="0" rIns="112340" bIns="0" numCol="1" spcCol="1270" anchor="ctr" anchorCtr="0">
          <a:noAutofit/>
        </a:bodyPr>
        <a:lstStyle/>
        <a:p>
          <a:pPr marL="0" lvl="0" indent="0" algn="l" defTabSz="1066800">
            <a:lnSpc>
              <a:spcPct val="90000"/>
            </a:lnSpc>
            <a:spcBef>
              <a:spcPct val="0"/>
            </a:spcBef>
            <a:spcAft>
              <a:spcPct val="35000"/>
            </a:spcAft>
            <a:buNone/>
          </a:pPr>
          <a:r>
            <a:rPr lang="en-US" sz="2400" b="1" kern="1200" dirty="0"/>
            <a:t>Practices</a:t>
          </a:r>
        </a:p>
      </dsp:txBody>
      <dsp:txXfrm>
        <a:off x="232470" y="1649896"/>
        <a:ext cx="2931786" cy="372930"/>
      </dsp:txXfrm>
    </dsp:sp>
    <dsp:sp modelId="{703E5E7A-6312-478C-B237-F764B9C1CCAF}">
      <dsp:nvSpPr>
        <dsp:cNvPr id="0" name=""/>
        <dsp:cNvSpPr/>
      </dsp:nvSpPr>
      <dsp:spPr>
        <a:xfrm>
          <a:off x="0" y="3309301"/>
          <a:ext cx="4245909" cy="99225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29530" tIns="291592" rIns="32953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Facilitate effective team meetings </a:t>
          </a:r>
        </a:p>
        <a:p>
          <a:pPr marL="114300" lvl="1" indent="-114300" algn="l" defTabSz="622300">
            <a:lnSpc>
              <a:spcPct val="90000"/>
            </a:lnSpc>
            <a:spcBef>
              <a:spcPct val="0"/>
            </a:spcBef>
            <a:spcAft>
              <a:spcPct val="15000"/>
            </a:spcAft>
            <a:buChar char="•"/>
          </a:pPr>
          <a:r>
            <a:rPr lang="en-US" sz="1400" kern="1200" dirty="0"/>
            <a:t>Support development and continued success of PBIS tea</a:t>
          </a:r>
        </a:p>
      </dsp:txBody>
      <dsp:txXfrm>
        <a:off x="0" y="3309301"/>
        <a:ext cx="4245909" cy="992250"/>
      </dsp:txXfrm>
    </dsp:sp>
    <dsp:sp modelId="{5493EF4D-B040-4D28-A2F4-2157755BA040}">
      <dsp:nvSpPr>
        <dsp:cNvPr id="0" name=""/>
        <dsp:cNvSpPr/>
      </dsp:nvSpPr>
      <dsp:spPr>
        <a:xfrm>
          <a:off x="212295" y="3102661"/>
          <a:ext cx="2972136" cy="41328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340" tIns="0" rIns="112340" bIns="0" numCol="1" spcCol="1270" anchor="ctr" anchorCtr="0">
          <a:noAutofit/>
        </a:bodyPr>
        <a:lstStyle/>
        <a:p>
          <a:pPr marL="0" lvl="0" indent="0" algn="l" defTabSz="1066800">
            <a:lnSpc>
              <a:spcPct val="90000"/>
            </a:lnSpc>
            <a:spcBef>
              <a:spcPct val="0"/>
            </a:spcBef>
            <a:spcAft>
              <a:spcPct val="35000"/>
            </a:spcAft>
            <a:buNone/>
          </a:pPr>
          <a:r>
            <a:rPr lang="en-US" sz="2400" b="1" kern="1200" dirty="0"/>
            <a:t>Systems</a:t>
          </a:r>
          <a:endParaRPr lang="en-US" sz="1800" b="1" kern="1200" dirty="0"/>
        </a:p>
      </dsp:txBody>
      <dsp:txXfrm>
        <a:off x="232470" y="3122836"/>
        <a:ext cx="2931786" cy="372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52477-30D4-44D8-805D-EEEC04848F00}">
      <dsp:nvSpPr>
        <dsp:cNvPr id="0" name=""/>
        <dsp:cNvSpPr/>
      </dsp:nvSpPr>
      <dsp:spPr>
        <a:xfrm>
          <a:off x="0" y="0"/>
          <a:ext cx="9196832" cy="992160"/>
        </a:xfrm>
        <a:prstGeom prst="roundRect">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What areas do you </a:t>
          </a:r>
          <a:r>
            <a:rPr lang="en-US" sz="2400" b="1" i="1" kern="1200" dirty="0">
              <a:solidFill>
                <a:schemeClr val="bg1"/>
              </a:solidFill>
            </a:rPr>
            <a:t>strengths </a:t>
          </a:r>
          <a:r>
            <a:rPr lang="en-US" sz="2400" kern="1200" dirty="0">
              <a:solidFill>
                <a:schemeClr val="bg1"/>
              </a:solidFill>
            </a:rPr>
            <a:t>align with the roles/responsibilities of a coach?</a:t>
          </a:r>
        </a:p>
      </dsp:txBody>
      <dsp:txXfrm>
        <a:off x="48433" y="48433"/>
        <a:ext cx="9099966" cy="895294"/>
      </dsp:txXfrm>
    </dsp:sp>
    <dsp:sp modelId="{795DDFB0-4DF3-49D3-B390-57FEAE6E9D46}">
      <dsp:nvSpPr>
        <dsp:cNvPr id="0" name=""/>
        <dsp:cNvSpPr/>
      </dsp:nvSpPr>
      <dsp:spPr>
        <a:xfrm>
          <a:off x="0" y="1171006"/>
          <a:ext cx="9196832" cy="992160"/>
        </a:xfrm>
        <a:prstGeom prst="roundRect">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What areas did you identify as areas you’d like to pursue </a:t>
          </a:r>
          <a:r>
            <a:rPr lang="en-US" sz="2400" b="1" i="1" kern="1200" dirty="0">
              <a:solidFill>
                <a:schemeClr val="bg1"/>
              </a:solidFill>
            </a:rPr>
            <a:t>personal</a:t>
          </a:r>
          <a:r>
            <a:rPr lang="en-US" sz="2400" kern="1200" dirty="0">
              <a:solidFill>
                <a:schemeClr val="bg1"/>
              </a:solidFill>
            </a:rPr>
            <a:t> </a:t>
          </a:r>
          <a:r>
            <a:rPr lang="en-US" sz="2400" b="1" i="1" kern="1200" dirty="0">
              <a:solidFill>
                <a:schemeClr val="bg1"/>
              </a:solidFill>
            </a:rPr>
            <a:t>growth?</a:t>
          </a:r>
          <a:r>
            <a:rPr lang="en-US" sz="2400" kern="1200" dirty="0">
              <a:solidFill>
                <a:schemeClr val="bg1"/>
              </a:solidFill>
            </a:rPr>
            <a:t> </a:t>
          </a:r>
        </a:p>
      </dsp:txBody>
      <dsp:txXfrm>
        <a:off x="48433" y="1219439"/>
        <a:ext cx="9099966" cy="895294"/>
      </dsp:txXfrm>
    </dsp:sp>
    <dsp:sp modelId="{60DF392C-28EB-49B5-8A88-CCE31EA47AA3}">
      <dsp:nvSpPr>
        <dsp:cNvPr id="0" name=""/>
        <dsp:cNvSpPr/>
      </dsp:nvSpPr>
      <dsp:spPr>
        <a:xfrm>
          <a:off x="0" y="2315806"/>
          <a:ext cx="9196832" cy="992160"/>
        </a:xfrm>
        <a:prstGeom prst="roundRect">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What are some areas you would like to </a:t>
          </a:r>
          <a:r>
            <a:rPr lang="en-US" sz="2400" b="1" i="1" kern="1200" dirty="0">
              <a:solidFill>
                <a:schemeClr val="bg1"/>
              </a:solidFill>
            </a:rPr>
            <a:t>ask for help from your team with?</a:t>
          </a:r>
        </a:p>
      </dsp:txBody>
      <dsp:txXfrm>
        <a:off x="48433" y="2364239"/>
        <a:ext cx="9099966" cy="8952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6/14/2023</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B73A30-F0E7-1854-D7A5-7F568CB33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E43A2A-6559-1747-976A-DC26AF7BBECA}" type="slidenum">
              <a:rPr lang="en-US" smtClean="0"/>
              <a:t>‹#›</a:t>
            </a:fld>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6/14/2023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to focus on Prioritizing adults! </a:t>
            </a:r>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179748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Mindset shift </a:t>
            </a:r>
          </a:p>
          <a:p>
            <a:r>
              <a:rPr lang="en-US" dirty="0"/>
              <a:t>You’re be getting a full presentation on staff-buy in and commitment from John after this, so this is just a basic understanding </a:t>
            </a:r>
          </a:p>
        </p:txBody>
      </p:sp>
      <p:sp>
        <p:nvSpPr>
          <p:cNvPr id="4" name="Slide Number Placeholder 3"/>
          <p:cNvSpPr>
            <a:spLocks noGrp="1"/>
          </p:cNvSpPr>
          <p:nvPr>
            <p:ph type="sldNum" sz="quarter" idx="5"/>
          </p:nvPr>
        </p:nvSpPr>
        <p:spPr/>
        <p:txBody>
          <a:bodyPr/>
          <a:lstStyle/>
          <a:p>
            <a:fld id="{96E09883-B744-4FDD-8623-D69A66650022}" type="slidenum">
              <a:rPr lang="en-US" smtClean="0"/>
              <a:t>16</a:t>
            </a:fld>
            <a:endParaRPr lang="en-US" dirty="0"/>
          </a:p>
        </p:txBody>
      </p:sp>
    </p:spTree>
    <p:extLst>
      <p:ext uri="{BB962C8B-B14F-4D97-AF65-F5344CB8AC3E}">
        <p14:creationId xmlns:p14="http://schemas.microsoft.com/office/powerpoint/2010/main" val="420943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Rebuilt and replan</a:t>
            </a:r>
          </a:p>
        </p:txBody>
      </p:sp>
      <p:sp>
        <p:nvSpPr>
          <p:cNvPr id="4" name="Slide Number Placeholder 3"/>
          <p:cNvSpPr>
            <a:spLocks noGrp="1"/>
          </p:cNvSpPr>
          <p:nvPr>
            <p:ph type="sldNum" sz="quarter" idx="5"/>
          </p:nvPr>
        </p:nvSpPr>
        <p:spPr/>
        <p:txBody>
          <a:bodyPr/>
          <a:lstStyle/>
          <a:p>
            <a:fld id="{96E09883-B744-4FDD-8623-D69A66650022}" type="slidenum">
              <a:rPr lang="en-US" smtClean="0"/>
              <a:t>17</a:t>
            </a:fld>
            <a:endParaRPr lang="en-US" dirty="0"/>
          </a:p>
        </p:txBody>
      </p:sp>
    </p:spTree>
    <p:extLst>
      <p:ext uri="{BB962C8B-B14F-4D97-AF65-F5344CB8AC3E}">
        <p14:creationId xmlns:p14="http://schemas.microsoft.com/office/powerpoint/2010/main" val="108645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rooms </a:t>
            </a:r>
          </a:p>
        </p:txBody>
      </p:sp>
      <p:sp>
        <p:nvSpPr>
          <p:cNvPr id="4" name="Slide Number Placeholder 3"/>
          <p:cNvSpPr>
            <a:spLocks noGrp="1"/>
          </p:cNvSpPr>
          <p:nvPr>
            <p:ph type="sldNum" sz="quarter" idx="5"/>
          </p:nvPr>
        </p:nvSpPr>
        <p:spPr/>
        <p:txBody>
          <a:bodyPr/>
          <a:lstStyle/>
          <a:p>
            <a:fld id="{96E09883-B744-4FDD-8623-D69A66650022}" type="slidenum">
              <a:rPr lang="en-US" smtClean="0"/>
              <a:t>18</a:t>
            </a:fld>
            <a:endParaRPr lang="en-US" dirty="0"/>
          </a:p>
        </p:txBody>
      </p:sp>
    </p:spTree>
    <p:extLst>
      <p:ext uri="{BB962C8B-B14F-4D97-AF65-F5344CB8AC3E}">
        <p14:creationId xmlns:p14="http://schemas.microsoft.com/office/powerpoint/2010/main" val="385052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 can’t leave and then no one knows what to do </a:t>
            </a:r>
          </a:p>
        </p:txBody>
      </p:sp>
      <p:sp>
        <p:nvSpPr>
          <p:cNvPr id="4" name="Slide Number Placeholder 3"/>
          <p:cNvSpPr>
            <a:spLocks noGrp="1"/>
          </p:cNvSpPr>
          <p:nvPr>
            <p:ph type="sldNum" sz="quarter" idx="5"/>
          </p:nvPr>
        </p:nvSpPr>
        <p:spPr/>
        <p:txBody>
          <a:bodyPr/>
          <a:lstStyle/>
          <a:p>
            <a:fld id="{96E09883-B744-4FDD-8623-D69A66650022}" type="slidenum">
              <a:rPr lang="en-US" smtClean="0"/>
              <a:t>20</a:t>
            </a:fld>
            <a:endParaRPr lang="en-US" dirty="0"/>
          </a:p>
        </p:txBody>
      </p:sp>
    </p:spTree>
    <p:extLst>
      <p:ext uri="{BB962C8B-B14F-4D97-AF65-F5344CB8AC3E}">
        <p14:creationId xmlns:p14="http://schemas.microsoft.com/office/powerpoint/2010/main" val="842499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 can’t leave and then no one knows what to do </a:t>
            </a:r>
          </a:p>
          <a:p>
            <a:endParaRPr lang="en-US" dirty="0"/>
          </a:p>
          <a:p>
            <a:r>
              <a:rPr lang="en-US" dirty="0"/>
              <a:t>- Taking breaks (golden ticket – must do it)</a:t>
            </a:r>
          </a:p>
        </p:txBody>
      </p:sp>
      <p:sp>
        <p:nvSpPr>
          <p:cNvPr id="4" name="Slide Number Placeholder 3"/>
          <p:cNvSpPr>
            <a:spLocks noGrp="1"/>
          </p:cNvSpPr>
          <p:nvPr>
            <p:ph type="sldNum" sz="quarter" idx="5"/>
          </p:nvPr>
        </p:nvSpPr>
        <p:spPr/>
        <p:txBody>
          <a:bodyPr/>
          <a:lstStyle/>
          <a:p>
            <a:fld id="{96E09883-B744-4FDD-8623-D69A66650022}" type="slidenum">
              <a:rPr lang="en-US" smtClean="0"/>
              <a:t>21</a:t>
            </a:fld>
            <a:endParaRPr lang="en-US" dirty="0"/>
          </a:p>
        </p:txBody>
      </p:sp>
    </p:spTree>
    <p:extLst>
      <p:ext uri="{BB962C8B-B14F-4D97-AF65-F5344CB8AC3E}">
        <p14:creationId xmlns:p14="http://schemas.microsoft.com/office/powerpoint/2010/main" val="638374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handout </a:t>
            </a:r>
          </a:p>
          <a:p>
            <a:endParaRPr lang="en-US" dirty="0"/>
          </a:p>
          <a:p>
            <a:r>
              <a:rPr lang="en-US" dirty="0"/>
              <a:t>- What are strengths of your team?</a:t>
            </a:r>
          </a:p>
        </p:txBody>
      </p:sp>
      <p:sp>
        <p:nvSpPr>
          <p:cNvPr id="4" name="Slide Number Placeholder 3"/>
          <p:cNvSpPr>
            <a:spLocks noGrp="1"/>
          </p:cNvSpPr>
          <p:nvPr>
            <p:ph type="sldNum" sz="quarter" idx="5"/>
          </p:nvPr>
        </p:nvSpPr>
        <p:spPr/>
        <p:txBody>
          <a:bodyPr/>
          <a:lstStyle/>
          <a:p>
            <a:fld id="{96E09883-B744-4FDD-8623-D69A66650022}" type="slidenum">
              <a:rPr lang="en-US" smtClean="0"/>
              <a:t>23</a:t>
            </a:fld>
            <a:endParaRPr lang="en-US" dirty="0"/>
          </a:p>
        </p:txBody>
      </p:sp>
    </p:spTree>
    <p:extLst>
      <p:ext uri="{BB962C8B-B14F-4D97-AF65-F5344CB8AC3E}">
        <p14:creationId xmlns:p14="http://schemas.microsoft.com/office/powerpoint/2010/main" val="88947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handout – have them sort each of the 9 </a:t>
            </a:r>
          </a:p>
        </p:txBody>
      </p:sp>
      <p:sp>
        <p:nvSpPr>
          <p:cNvPr id="4" name="Slide Number Placeholder 3"/>
          <p:cNvSpPr>
            <a:spLocks noGrp="1"/>
          </p:cNvSpPr>
          <p:nvPr>
            <p:ph type="sldNum" sz="quarter" idx="5"/>
          </p:nvPr>
        </p:nvSpPr>
        <p:spPr/>
        <p:txBody>
          <a:bodyPr/>
          <a:lstStyle/>
          <a:p>
            <a:fld id="{96E09883-B744-4FDD-8623-D69A66650022}" type="slidenum">
              <a:rPr lang="en-US" smtClean="0"/>
              <a:t>25</a:t>
            </a:fld>
            <a:endParaRPr lang="en-US" dirty="0"/>
          </a:p>
        </p:txBody>
      </p:sp>
    </p:spTree>
    <p:extLst>
      <p:ext uri="{BB962C8B-B14F-4D97-AF65-F5344CB8AC3E}">
        <p14:creationId xmlns:p14="http://schemas.microsoft.com/office/powerpoint/2010/main" val="348063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HS breakout room – so much good convo!</a:t>
            </a:r>
          </a:p>
          <a:p>
            <a:endParaRPr lang="en-US" dirty="0"/>
          </a:p>
          <a:p>
            <a:r>
              <a:rPr lang="en-US" dirty="0"/>
              <a:t>-Mankato/new </a:t>
            </a:r>
            <a:r>
              <a:rPr lang="en-US" dirty="0" err="1"/>
              <a:t>ulm</a:t>
            </a:r>
            <a:r>
              <a:rPr lang="en-US" dirty="0"/>
              <a:t> </a:t>
            </a:r>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91576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to grow &amp; learn from </a:t>
            </a:r>
            <a:r>
              <a:rPr lang="en-US" dirty="0" err="1"/>
              <a:t>eachother</a:t>
            </a:r>
            <a:r>
              <a:rPr lang="en-US" dirty="0"/>
              <a:t> (</a:t>
            </a:r>
            <a:r>
              <a:rPr lang="en-US" dirty="0" err="1"/>
              <a:t>blake</a:t>
            </a:r>
            <a:r>
              <a:rPr lang="en-US" dirty="0"/>
              <a:t> </a:t>
            </a:r>
            <a:r>
              <a:rPr lang="en-US" dirty="0" err="1"/>
              <a:t>henely</a:t>
            </a:r>
            <a:r>
              <a:rPr lang="en-US" dirty="0"/>
              <a:t> said this in the intros) </a:t>
            </a:r>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8346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link: https://www.polleverywhere.com/activities?folder=15335253</a:t>
            </a:r>
          </a:p>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384526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422098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210323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care of </a:t>
            </a:r>
            <a:r>
              <a:rPr lang="en-US" dirty="0" err="1"/>
              <a:t>eachother</a:t>
            </a:r>
            <a:r>
              <a:rPr lang="en-US" dirty="0"/>
              <a:t> so we can take care of kids(</a:t>
            </a:r>
            <a:r>
              <a:rPr lang="en-US" dirty="0" err="1"/>
              <a:t>erin</a:t>
            </a:r>
            <a:r>
              <a:rPr lang="en-US" dirty="0"/>
              <a:t>)</a:t>
            </a:r>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365094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reflect out – of what they’re doing well with each of these areas </a:t>
            </a:r>
          </a:p>
          <a:p>
            <a:r>
              <a:rPr lang="en-US" dirty="0"/>
              <a:t>- Have them call out during these overviews --  get them talking to each other (how much time) </a:t>
            </a:r>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12066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 fidelity: help school</a:t>
            </a:r>
          </a:p>
          <a:p>
            <a:r>
              <a:rPr lang="en-US" dirty="0"/>
              <a:t>Mindset shift </a:t>
            </a:r>
          </a:p>
          <a:p>
            <a:r>
              <a:rPr lang="en-US" dirty="0"/>
              <a:t>WHEN implementation fails we shouldn’t blame the teachers – it’s a system issue</a:t>
            </a:r>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dirty="0"/>
          </a:p>
        </p:txBody>
      </p:sp>
    </p:spTree>
    <p:extLst>
      <p:ext uri="{BB962C8B-B14F-4D97-AF65-F5344CB8AC3E}">
        <p14:creationId xmlns:p14="http://schemas.microsoft.com/office/powerpoint/2010/main" val="3441380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11185" y="610010"/>
            <a:ext cx="8874306" cy="3585753"/>
          </a:xfrm>
        </p:spPr>
        <p:txBody>
          <a:bodyPr lIns="0" tIns="0" rIns="0" bIns="0" anchor="b">
            <a:noAutofit/>
          </a:bodyPr>
          <a:lstStyle>
            <a:lvl1pPr marL="0" algn="l">
              <a:lnSpc>
                <a:spcPct val="90000"/>
              </a:lnSpc>
              <a:spcBef>
                <a:spcPts val="0"/>
              </a:spcBef>
              <a:spcAft>
                <a:spcPts val="0"/>
              </a:spcAft>
              <a:defRPr sz="8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11185" y="4502448"/>
            <a:ext cx="8874306" cy="1441152"/>
          </a:xfrm>
        </p:spPr>
        <p:txBody>
          <a:bodyPr lIns="0" tIns="0" rIns="0" bIns="0"/>
          <a:lstStyle>
            <a:lvl1pPr marL="0" indent="0" algn="l">
              <a:buNone/>
              <a:defRPr sz="2400" b="1" i="0">
                <a:solidFill>
                  <a:srgbClr val="D4DDFE"/>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Freeform 5">
            <a:extLst>
              <a:ext uri="{FF2B5EF4-FFF2-40B4-BE49-F238E27FC236}">
                <a16:creationId xmlns:a16="http://schemas.microsoft.com/office/drawing/2014/main" id="{CA65DB93-2357-6899-3DDD-DC79C877ADA2}"/>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descr="preencoded.png">
            <a:extLst>
              <a:ext uri="{FF2B5EF4-FFF2-40B4-BE49-F238E27FC236}">
                <a16:creationId xmlns:a16="http://schemas.microsoft.com/office/drawing/2014/main" id="{056E6431-5C32-6197-AA1B-37637943138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A089D1-3F91-4EA1-F598-0EDD4632E42D}"/>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dirty="0"/>
              <a:t>Click icon to add picture</a:t>
            </a:r>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0" name="Picture Placeholder 5">
            <a:extLst>
              <a:ext uri="{FF2B5EF4-FFF2-40B4-BE49-F238E27FC236}">
                <a16:creationId xmlns:a16="http://schemas.microsoft.com/office/drawing/2014/main" id="{F127C6F7-85D7-FF83-7650-A1088544CA92}"/>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dirty="0"/>
              <a:t>Click icon to add picture</a:t>
            </a:r>
          </a:p>
        </p:txBody>
      </p:sp>
      <p:sp>
        <p:nvSpPr>
          <p:cNvPr id="19" name="Text Placeholder 18">
            <a:extLst>
              <a:ext uri="{FF2B5EF4-FFF2-40B4-BE49-F238E27FC236}">
                <a16:creationId xmlns:a16="http://schemas.microsoft.com/office/drawing/2014/main" id="{728A9E30-DD50-8CF6-982F-9900C57AA86D}"/>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5" name="Graphic 4">
            <a:extLst>
              <a:ext uri="{FF2B5EF4-FFF2-40B4-BE49-F238E27FC236}">
                <a16:creationId xmlns:a16="http://schemas.microsoft.com/office/drawing/2014/main" id="{69EF52E1-6F3C-5D9B-32DC-A156BDDE28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2647" b="72106"/>
          <a:stretch>
            <a:fillRect/>
          </a:stretch>
        </p:blipFill>
        <p:spPr>
          <a:xfrm>
            <a:off x="-1" y="4945020"/>
            <a:ext cx="5304866" cy="1912980"/>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B31B01D-6799-48A5-28CB-18D059844AD1}"/>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dirty="0"/>
              <a:t>Click icon to add picture</a:t>
            </a:r>
          </a:p>
        </p:txBody>
      </p:sp>
      <p:sp>
        <p:nvSpPr>
          <p:cNvPr id="3" name="Text Placeholder 2">
            <a:extLst>
              <a:ext uri="{FF2B5EF4-FFF2-40B4-BE49-F238E27FC236}">
                <a16:creationId xmlns:a16="http://schemas.microsoft.com/office/drawing/2014/main" id="{3F625221-A778-8D2D-4131-4EB7C15E96FA}"/>
              </a:ext>
            </a:extLst>
          </p:cNvPr>
          <p:cNvSpPr>
            <a:spLocks noGrp="1"/>
          </p:cNvSpPr>
          <p:nvPr>
            <p:ph type="body" sz="quarter" idx="26"/>
          </p:nvPr>
        </p:nvSpPr>
        <p:spPr>
          <a:xfrm>
            <a:off x="1295401" y="3429000"/>
            <a:ext cx="3773778" cy="2558845"/>
          </a:xfrm>
        </p:spPr>
        <p:txBody>
          <a:bodyPr/>
          <a:lstStyle>
            <a:lvl1pPr marL="0" indent="0">
              <a:buNone/>
              <a:defRPr sz="1800"/>
            </a:lvl1pPr>
            <a:lvl2pPr marL="283464" indent="-283464">
              <a:spcBef>
                <a:spcPts val="1000"/>
              </a:spcBef>
              <a:defRPr sz="1800"/>
            </a:lvl2pPr>
            <a:lvl3pPr marL="566928" indent="-283464">
              <a:spcBef>
                <a:spcPts val="1000"/>
              </a:spcBef>
              <a:defRPr sz="1800"/>
            </a:lvl3pPr>
            <a:lvl4pPr marL="850392" indent="-283464">
              <a:spcBef>
                <a:spcPts val="1000"/>
              </a:spcBef>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Picture Placeholder 5">
            <a:extLst>
              <a:ext uri="{FF2B5EF4-FFF2-40B4-BE49-F238E27FC236}">
                <a16:creationId xmlns:a16="http://schemas.microsoft.com/office/drawing/2014/main" id="{F127C6F7-85D7-FF83-7650-A1088544CA92}"/>
              </a:ext>
            </a:extLst>
          </p:cNvPr>
          <p:cNvSpPr>
            <a:spLocks noGrp="1"/>
          </p:cNvSpPr>
          <p:nvPr>
            <p:ph type="pic" sz="quarter" idx="25"/>
          </p:nvPr>
        </p:nvSpPr>
        <p:spPr>
          <a:xfrm>
            <a:off x="5979827" y="2476500"/>
            <a:ext cx="685800" cy="685800"/>
          </a:xfrm>
        </p:spPr>
        <p:txBody>
          <a:bodyPr lIns="0" tIns="0" rIns="0" bIns="0" anchor="ctr">
            <a:noAutofit/>
          </a:bodyPr>
          <a:lstStyle>
            <a:lvl1pPr marL="0" indent="0" algn="ctr">
              <a:buNone/>
              <a:defRPr sz="1200"/>
            </a:lvl1pPr>
          </a:lstStyle>
          <a:p>
            <a:r>
              <a:rPr lang="en-US" dirty="0"/>
              <a:t>Click icon to add picture</a:t>
            </a:r>
          </a:p>
        </p:txBody>
      </p:sp>
      <p:sp>
        <p:nvSpPr>
          <p:cNvPr id="15" name="Text Placeholder 2">
            <a:extLst>
              <a:ext uri="{FF2B5EF4-FFF2-40B4-BE49-F238E27FC236}">
                <a16:creationId xmlns:a16="http://schemas.microsoft.com/office/drawing/2014/main" id="{19C2DFFA-1F01-A357-525E-918DEE3CFF31}"/>
              </a:ext>
            </a:extLst>
          </p:cNvPr>
          <p:cNvSpPr>
            <a:spLocks noGrp="1"/>
          </p:cNvSpPr>
          <p:nvPr>
            <p:ph type="body" sz="quarter" idx="27"/>
          </p:nvPr>
        </p:nvSpPr>
        <p:spPr>
          <a:xfrm>
            <a:off x="5979827" y="3444611"/>
            <a:ext cx="3773778" cy="2558845"/>
          </a:xfrm>
        </p:spPr>
        <p:txBody>
          <a:bodyPr/>
          <a:lstStyle>
            <a:lvl1pPr marL="0" indent="0">
              <a:buNone/>
              <a:defRPr sz="1800"/>
            </a:lvl1pPr>
            <a:lvl2pPr marL="283464" indent="-283464">
              <a:spcBef>
                <a:spcPts val="1000"/>
              </a:spcBef>
              <a:defRPr sz="1800"/>
            </a:lvl2pPr>
            <a:lvl3pPr marL="566928" indent="-283464">
              <a:spcBef>
                <a:spcPts val="1000"/>
              </a:spcBef>
              <a:defRPr sz="1800"/>
            </a:lvl3pPr>
            <a:lvl4pPr marL="850392" indent="-283464">
              <a:spcBef>
                <a:spcPts val="1000"/>
              </a:spcBef>
              <a:defRPr sz="1800"/>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1" name="Group 10">
            <a:extLst>
              <a:ext uri="{FF2B5EF4-FFF2-40B4-BE49-F238E27FC236}">
                <a16:creationId xmlns:a16="http://schemas.microsoft.com/office/drawing/2014/main" id="{02CC1D31-1A58-0955-7050-EC12CA42AF9F}"/>
              </a:ext>
            </a:extLst>
          </p:cNvPr>
          <p:cNvGrpSpPr/>
          <p:nvPr userDrawn="1"/>
        </p:nvGrpSpPr>
        <p:grpSpPr>
          <a:xfrm rot="10800000">
            <a:off x="9829617" y="4724034"/>
            <a:ext cx="2133966" cy="2133966"/>
            <a:chOff x="9654699" y="2229295"/>
            <a:chExt cx="2133966" cy="2133966"/>
          </a:xfrm>
        </p:grpSpPr>
        <p:sp>
          <p:nvSpPr>
            <p:cNvPr id="12" name="Freeform 11">
              <a:extLst>
                <a:ext uri="{FF2B5EF4-FFF2-40B4-BE49-F238E27FC236}">
                  <a16:creationId xmlns:a16="http://schemas.microsoft.com/office/drawing/2014/main" id="{633EBEA4-E496-D277-9742-756CF63AE6A6}"/>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9FD4F8D5-4E6F-402B-2B42-248D213930DD}"/>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4" name="Graphic 13">
            <a:extLst>
              <a:ext uri="{FF2B5EF4-FFF2-40B4-BE49-F238E27FC236}">
                <a16:creationId xmlns:a16="http://schemas.microsoft.com/office/drawing/2014/main" id="{0B88FFF6-96F4-A5EC-5FA7-28B793F7600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1112799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5" y="621973"/>
            <a:ext cx="4949977" cy="162377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388164" y="2476500"/>
            <a:ext cx="502920" cy="502920"/>
          </a:xfrm>
        </p:spPr>
        <p:txBody>
          <a:bodyPr lIns="0" tIns="0" rIns="0" bIns="0" anchor="ctr">
            <a:noAutofit/>
          </a:bodyPr>
          <a:lstStyle>
            <a:lvl1pPr marL="0" indent="0" algn="ctr">
              <a:buNone/>
              <a:defRPr sz="1200"/>
            </a:lvl1pPr>
          </a:lstStyle>
          <a:p>
            <a:r>
              <a:rPr lang="en-US" dirty="0"/>
              <a:t>Click icon to add picture</a:t>
            </a:r>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2255962" y="2476500"/>
            <a:ext cx="3505200" cy="1291009"/>
          </a:xfrm>
        </p:spPr>
        <p:txBody>
          <a:bodyPr lIns="0" tIns="0" rIns="0" bIns="0">
            <a:noAutofit/>
          </a:bodyPr>
          <a:lstStyle>
            <a:lvl1pPr marL="0" indent="0">
              <a:buFont typeface="Arial" panose="020B0604020202020204" pitchFamily="34" charset="0"/>
              <a:buNone/>
              <a:defRPr sz="1800">
                <a:solidFill>
                  <a:schemeClr val="bg1"/>
                </a:solidFill>
                <a:latin typeface="+mn-lt"/>
              </a:defRPr>
            </a:lvl1pPr>
          </a:lstStyle>
          <a:p>
            <a:pPr lvl="0"/>
            <a:r>
              <a:rPr lang="en-US" dirty="0"/>
              <a:t>Click to add text</a:t>
            </a:r>
          </a:p>
        </p:txBody>
      </p:sp>
      <p:sp>
        <p:nvSpPr>
          <p:cNvPr id="26" name="Picture Placeholder 5">
            <a:extLst>
              <a:ext uri="{FF2B5EF4-FFF2-40B4-BE49-F238E27FC236}">
                <a16:creationId xmlns:a16="http://schemas.microsoft.com/office/drawing/2014/main" id="{BCCCB2B0-FA91-2B00-07E8-454DF4E8C899}"/>
              </a:ext>
            </a:extLst>
          </p:cNvPr>
          <p:cNvSpPr>
            <a:spLocks noGrp="1"/>
          </p:cNvSpPr>
          <p:nvPr>
            <p:ph type="pic" sz="quarter" idx="29"/>
          </p:nvPr>
        </p:nvSpPr>
        <p:spPr>
          <a:xfrm>
            <a:off x="6457344" y="2476500"/>
            <a:ext cx="502920" cy="502920"/>
          </a:xfrm>
        </p:spPr>
        <p:txBody>
          <a:bodyPr lIns="0" tIns="0" rIns="0" bIns="0" anchor="ctr">
            <a:noAutofit/>
          </a:bodyPr>
          <a:lstStyle>
            <a:lvl1pPr marL="0" indent="0" algn="ctr">
              <a:buNone/>
              <a:defRPr sz="1200"/>
            </a:lvl1pPr>
          </a:lstStyle>
          <a:p>
            <a:r>
              <a:rPr lang="en-US" dirty="0"/>
              <a:t>Click icon to add picture</a:t>
            </a:r>
          </a:p>
        </p:txBody>
      </p:sp>
      <p:sp>
        <p:nvSpPr>
          <p:cNvPr id="25" name="Text Placeholder 18">
            <a:extLst>
              <a:ext uri="{FF2B5EF4-FFF2-40B4-BE49-F238E27FC236}">
                <a16:creationId xmlns:a16="http://schemas.microsoft.com/office/drawing/2014/main" id="{C208DBEE-F3AC-002B-D94F-58BCDF0827FF}"/>
              </a:ext>
            </a:extLst>
          </p:cNvPr>
          <p:cNvSpPr>
            <a:spLocks noGrp="1"/>
          </p:cNvSpPr>
          <p:nvPr>
            <p:ph type="body" sz="quarter" idx="28" hasCustomPrompt="1"/>
          </p:nvPr>
        </p:nvSpPr>
        <p:spPr>
          <a:xfrm>
            <a:off x="7325142" y="24765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4" name="Picture Placeholder 5">
            <a:extLst>
              <a:ext uri="{FF2B5EF4-FFF2-40B4-BE49-F238E27FC236}">
                <a16:creationId xmlns:a16="http://schemas.microsoft.com/office/drawing/2014/main" id="{8AB6090E-B445-CAD9-6D75-F89A9C013942}"/>
              </a:ext>
            </a:extLst>
          </p:cNvPr>
          <p:cNvSpPr>
            <a:spLocks noGrp="1"/>
          </p:cNvSpPr>
          <p:nvPr>
            <p:ph type="pic" sz="quarter" idx="27"/>
          </p:nvPr>
        </p:nvSpPr>
        <p:spPr>
          <a:xfrm>
            <a:off x="1388164" y="4229100"/>
            <a:ext cx="502920" cy="502920"/>
          </a:xfrm>
        </p:spPr>
        <p:txBody>
          <a:bodyPr lIns="0" tIns="0" rIns="0" bIns="0" anchor="ctr">
            <a:noAutofit/>
          </a:bodyPr>
          <a:lstStyle>
            <a:lvl1pPr marL="0" indent="0" algn="ctr">
              <a:buNone/>
              <a:defRPr sz="1200"/>
            </a:lvl1pPr>
          </a:lstStyle>
          <a:p>
            <a:r>
              <a:rPr lang="en-US" dirty="0"/>
              <a:t>Click icon to add picture</a:t>
            </a:r>
          </a:p>
        </p:txBody>
      </p:sp>
      <p:sp>
        <p:nvSpPr>
          <p:cNvPr id="23" name="Text Placeholder 18">
            <a:extLst>
              <a:ext uri="{FF2B5EF4-FFF2-40B4-BE49-F238E27FC236}">
                <a16:creationId xmlns:a16="http://schemas.microsoft.com/office/drawing/2014/main" id="{00527DBE-FAF9-7AE6-659C-035A70897773}"/>
              </a:ext>
            </a:extLst>
          </p:cNvPr>
          <p:cNvSpPr>
            <a:spLocks noGrp="1"/>
          </p:cNvSpPr>
          <p:nvPr>
            <p:ph type="body" sz="quarter" idx="26" hasCustomPrompt="1"/>
          </p:nvPr>
        </p:nvSpPr>
        <p:spPr>
          <a:xfrm>
            <a:off x="225596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8" name="Picture Placeholder 5">
            <a:extLst>
              <a:ext uri="{FF2B5EF4-FFF2-40B4-BE49-F238E27FC236}">
                <a16:creationId xmlns:a16="http://schemas.microsoft.com/office/drawing/2014/main" id="{B205B4BA-3FDF-ACE5-FC20-17EE755268B1}"/>
              </a:ext>
            </a:extLst>
          </p:cNvPr>
          <p:cNvSpPr>
            <a:spLocks noGrp="1"/>
          </p:cNvSpPr>
          <p:nvPr>
            <p:ph type="pic" sz="quarter" idx="31"/>
          </p:nvPr>
        </p:nvSpPr>
        <p:spPr>
          <a:xfrm>
            <a:off x="6457344" y="4229100"/>
            <a:ext cx="500634" cy="500634"/>
          </a:xfrm>
        </p:spPr>
        <p:txBody>
          <a:bodyPr lIns="0" tIns="0" rIns="0" bIns="0" anchor="ctr">
            <a:noAutofit/>
          </a:bodyPr>
          <a:lstStyle>
            <a:lvl1pPr marL="0" indent="0" algn="ctr">
              <a:buNone/>
              <a:defRPr sz="1200"/>
            </a:lvl1pPr>
          </a:lstStyle>
          <a:p>
            <a:r>
              <a:rPr lang="en-US" dirty="0"/>
              <a:t>Click icon to add picture</a:t>
            </a:r>
          </a:p>
        </p:txBody>
      </p:sp>
      <p:sp>
        <p:nvSpPr>
          <p:cNvPr id="27" name="Text Placeholder 18">
            <a:extLst>
              <a:ext uri="{FF2B5EF4-FFF2-40B4-BE49-F238E27FC236}">
                <a16:creationId xmlns:a16="http://schemas.microsoft.com/office/drawing/2014/main" id="{07B586C0-CA7D-6A7A-4BE7-8EC9D8C635EC}"/>
              </a:ext>
            </a:extLst>
          </p:cNvPr>
          <p:cNvSpPr>
            <a:spLocks noGrp="1"/>
          </p:cNvSpPr>
          <p:nvPr>
            <p:ph type="body" sz="quarter" idx="30" hasCustomPrompt="1"/>
          </p:nvPr>
        </p:nvSpPr>
        <p:spPr>
          <a:xfrm>
            <a:off x="732514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vl2pPr>
              <a:defRPr sz="1800"/>
            </a:lvl2pPr>
          </a:lstStyle>
          <a:p>
            <a:pPr lvl="0"/>
            <a:r>
              <a:rPr lang="en-US" dirty="0"/>
              <a:t>Click to add text</a:t>
            </a:r>
          </a:p>
        </p:txBody>
      </p:sp>
      <p:pic>
        <p:nvPicPr>
          <p:cNvPr id="3" name="Graphic 2">
            <a:extLst>
              <a:ext uri="{FF2B5EF4-FFF2-40B4-BE49-F238E27FC236}">
                <a16:creationId xmlns:a16="http://schemas.microsoft.com/office/drawing/2014/main" id="{D8C74DBB-978B-8EA5-44E6-3AF3F58B70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5" y="279400"/>
            <a:ext cx="8874306" cy="3251571"/>
          </a:xfrm>
        </p:spPr>
        <p:txBody>
          <a:bodyPr lIns="0" tIns="0" rIns="0" bIns="0" anchor="b">
            <a:noAutofit/>
          </a:bodyPr>
          <a:lstStyle>
            <a:lvl1pPr marL="0" algn="l">
              <a:lnSpc>
                <a:spcPct val="90000"/>
              </a:lnSpc>
              <a:spcBef>
                <a:spcPts val="0"/>
              </a:spcBef>
              <a:spcAft>
                <a:spcPts val="0"/>
              </a:spcAft>
              <a:defRPr sz="8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p:nvPr>
        </p:nvSpPr>
        <p:spPr>
          <a:xfrm>
            <a:off x="811185" y="3837656"/>
            <a:ext cx="8874306" cy="2076152"/>
          </a:xfrm>
        </p:spPr>
        <p:txBody>
          <a:bodyPr lIns="0" tIns="0" rIns="0" bIns="0">
            <a:noAutofit/>
          </a:bodyPr>
          <a:lstStyle>
            <a:lvl1pPr marL="0" indent="0" algn="l">
              <a:buNone/>
              <a:defRPr sz="2400" b="1" i="0">
                <a:solidFill>
                  <a:srgbClr val="D4DDFE"/>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Graphic 10">
            <a:extLst>
              <a:ext uri="{FF2B5EF4-FFF2-40B4-BE49-F238E27FC236}">
                <a16:creationId xmlns:a16="http://schemas.microsoft.com/office/drawing/2014/main" id="{F108B6DF-70B6-3DE6-4253-3C4926B86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3" name="Oval 12">
            <a:extLst>
              <a:ext uri="{FF2B5EF4-FFF2-40B4-BE49-F238E27FC236}">
                <a16:creationId xmlns:a16="http://schemas.microsoft.com/office/drawing/2014/main" id="{8A5B9066-F7A6-6231-330D-A498C543A6A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he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AB13D922-479E-0DC1-5C55-F4D7A5504489}"/>
              </a:ext>
            </a:extLst>
          </p:cNvPr>
          <p:cNvSpPr>
            <a:spLocks noGrp="1"/>
          </p:cNvSpPr>
          <p:nvPr>
            <p:ph type="pic" sz="quarter" idx="23" hasCustomPrompt="1"/>
          </p:nvPr>
        </p:nvSpPr>
        <p:spPr>
          <a:xfrm>
            <a:off x="1388164" y="2476500"/>
            <a:ext cx="502920" cy="502920"/>
          </a:xfrm>
        </p:spPr>
        <p:txBody>
          <a:bodyPr lIns="0" tIns="0" rIns="0" bIns="0" anchor="ctr">
            <a:noAutofit/>
          </a:bodyPr>
          <a:lstStyle>
            <a:lvl1pPr marL="0" indent="0" algn="ctr">
              <a:buNone/>
              <a:defRPr sz="1200"/>
            </a:lvl1pPr>
          </a:lstStyle>
          <a:p>
            <a:r>
              <a:rPr lang="en-US" dirty="0"/>
              <a:t>Icon</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2255962" y="2476500"/>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3" name="Picture Placeholder 5">
            <a:extLst>
              <a:ext uri="{FF2B5EF4-FFF2-40B4-BE49-F238E27FC236}">
                <a16:creationId xmlns:a16="http://schemas.microsoft.com/office/drawing/2014/main" id="{9443615E-62BC-2D46-B8BA-FD3A72B7BAB4}"/>
              </a:ext>
            </a:extLst>
          </p:cNvPr>
          <p:cNvSpPr>
            <a:spLocks noGrp="1"/>
          </p:cNvSpPr>
          <p:nvPr>
            <p:ph type="pic" sz="quarter" idx="27" hasCustomPrompt="1"/>
          </p:nvPr>
        </p:nvSpPr>
        <p:spPr>
          <a:xfrm>
            <a:off x="1388164" y="3484562"/>
            <a:ext cx="502920" cy="502920"/>
          </a:xfrm>
        </p:spPr>
        <p:txBody>
          <a:bodyPr lIns="0" tIns="0" rIns="0" bIns="0" anchor="ctr">
            <a:noAutofit/>
          </a:bodyPr>
          <a:lstStyle>
            <a:lvl1pPr marL="0" indent="0" algn="ctr">
              <a:buNone/>
              <a:defRPr sz="1200"/>
            </a:lvl1pPr>
          </a:lstStyle>
          <a:p>
            <a:r>
              <a:rPr lang="en-US" dirty="0"/>
              <a:t>Icon</a:t>
            </a:r>
          </a:p>
        </p:txBody>
      </p:sp>
      <p:sp>
        <p:nvSpPr>
          <p:cNvPr id="17" name="Text Placeholder 15">
            <a:extLst>
              <a:ext uri="{FF2B5EF4-FFF2-40B4-BE49-F238E27FC236}">
                <a16:creationId xmlns:a16="http://schemas.microsoft.com/office/drawing/2014/main" id="{CBD4E95C-EAA1-DCCF-D975-37EE3FBD915A}"/>
              </a:ext>
            </a:extLst>
          </p:cNvPr>
          <p:cNvSpPr>
            <a:spLocks noGrp="1"/>
          </p:cNvSpPr>
          <p:nvPr>
            <p:ph type="body" sz="quarter" idx="24" hasCustomPrompt="1"/>
          </p:nvPr>
        </p:nvSpPr>
        <p:spPr>
          <a:xfrm>
            <a:off x="2255962" y="3484562"/>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4" name="Picture Placeholder 5">
            <a:extLst>
              <a:ext uri="{FF2B5EF4-FFF2-40B4-BE49-F238E27FC236}">
                <a16:creationId xmlns:a16="http://schemas.microsoft.com/office/drawing/2014/main" id="{8EF5E933-304E-1D0F-2544-A608B4EE087F}"/>
              </a:ext>
            </a:extLst>
          </p:cNvPr>
          <p:cNvSpPr>
            <a:spLocks noGrp="1"/>
          </p:cNvSpPr>
          <p:nvPr>
            <p:ph type="pic" sz="quarter" idx="28" hasCustomPrompt="1"/>
          </p:nvPr>
        </p:nvSpPr>
        <p:spPr>
          <a:xfrm>
            <a:off x="1388164" y="4492625"/>
            <a:ext cx="502920" cy="502920"/>
          </a:xfrm>
        </p:spPr>
        <p:txBody>
          <a:bodyPr lIns="0" tIns="0" rIns="0" bIns="0" anchor="ctr">
            <a:noAutofit/>
          </a:bodyPr>
          <a:lstStyle>
            <a:lvl1pPr marL="0" indent="0" algn="ctr">
              <a:buNone/>
              <a:defRPr sz="1200"/>
            </a:lvl1pPr>
          </a:lstStyle>
          <a:p>
            <a:r>
              <a:rPr lang="en-US" dirty="0"/>
              <a:t>Icon</a:t>
            </a:r>
          </a:p>
        </p:txBody>
      </p:sp>
      <p:sp>
        <p:nvSpPr>
          <p:cNvPr id="19" name="Text Placeholder 15">
            <a:extLst>
              <a:ext uri="{FF2B5EF4-FFF2-40B4-BE49-F238E27FC236}">
                <a16:creationId xmlns:a16="http://schemas.microsoft.com/office/drawing/2014/main" id="{03014695-7138-84E3-3225-87977FD8E496}"/>
              </a:ext>
            </a:extLst>
          </p:cNvPr>
          <p:cNvSpPr>
            <a:spLocks noGrp="1"/>
          </p:cNvSpPr>
          <p:nvPr>
            <p:ph type="body" sz="quarter" idx="26" hasCustomPrompt="1"/>
          </p:nvPr>
        </p:nvSpPr>
        <p:spPr>
          <a:xfrm>
            <a:off x="2255962" y="4492625"/>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10" name="Graphic 9">
            <a:extLst>
              <a:ext uri="{FF2B5EF4-FFF2-40B4-BE49-F238E27FC236}">
                <a16:creationId xmlns:a16="http://schemas.microsoft.com/office/drawing/2014/main" id="{B3606A3B-5B75-C830-0580-02B3AF648B3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53F7E88-2097-D325-6D72-678AA2F5B1B5}"/>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31542C44-78F9-C385-BA13-32EF29E328CC}"/>
              </a:ext>
            </a:extLst>
          </p:cNvPr>
          <p:cNvSpPr>
            <a:spLocks noGrp="1"/>
          </p:cNvSpPr>
          <p:nvPr>
            <p:ph type="body" sz="quarter" idx="13" hasCustomPrompt="1"/>
          </p:nvPr>
        </p:nvSpPr>
        <p:spPr>
          <a:xfrm>
            <a:off x="1295403" y="2487613"/>
            <a:ext cx="2603497" cy="554038"/>
          </a:xfrm>
        </p:spPr>
        <p:txBody>
          <a:bodyPr lIns="0" tIns="0" rIns="0" bIns="0">
            <a:noAutofit/>
          </a:bodyPr>
          <a:lstStyle>
            <a:lvl1pPr marL="0" indent="0" algn="l">
              <a:buNone/>
              <a:defRPr sz="2000" b="1" i="0">
                <a:solidFill>
                  <a:schemeClr val="bg1"/>
                </a:solidFill>
                <a:latin typeface="Arial Black" panose="020B0604020202020204" pitchFamily="34" charset="0"/>
                <a:cs typeface="Arial Black" panose="020B0604020202020204" pitchFamily="34" charset="0"/>
              </a:defRPr>
            </a:lvl1pPr>
          </a:lstStyle>
          <a:p>
            <a:pPr lvl="0"/>
            <a:r>
              <a:rPr lang="en-US" dirty="0"/>
              <a:t>Click to add subtitle</a:t>
            </a:r>
          </a:p>
        </p:txBody>
      </p:sp>
      <p:sp>
        <p:nvSpPr>
          <p:cNvPr id="32" name="Text Placeholder 15">
            <a:extLst>
              <a:ext uri="{FF2B5EF4-FFF2-40B4-BE49-F238E27FC236}">
                <a16:creationId xmlns:a16="http://schemas.microsoft.com/office/drawing/2014/main" id="{E3F465DB-04AD-D2AA-978D-7B88D2F319F4}"/>
              </a:ext>
            </a:extLst>
          </p:cNvPr>
          <p:cNvSpPr>
            <a:spLocks noGrp="1"/>
          </p:cNvSpPr>
          <p:nvPr>
            <p:ph type="body" sz="quarter" idx="20" hasCustomPrompt="1"/>
          </p:nvPr>
        </p:nvSpPr>
        <p:spPr>
          <a:xfrm>
            <a:off x="4374970" y="2487613"/>
            <a:ext cx="2603497" cy="554038"/>
          </a:xfrm>
        </p:spPr>
        <p:txBody>
          <a:bodyPr lIns="0" tIns="0" rIns="0" bIns="0">
            <a:noAutofit/>
          </a:bodyPr>
          <a:lstStyle>
            <a:lvl1pPr marL="0" indent="0" algn="l">
              <a:buNone/>
              <a:defRPr sz="2000" b="1" i="0">
                <a:solidFill>
                  <a:schemeClr val="bg1"/>
                </a:solidFill>
                <a:latin typeface="Arial Black" panose="020B0604020202020204" pitchFamily="34" charset="0"/>
                <a:cs typeface="Arial Black" panose="020B0604020202020204" pitchFamily="34" charset="0"/>
              </a:defRPr>
            </a:lvl1pPr>
          </a:lstStyle>
          <a:p>
            <a:pPr lvl="0"/>
            <a:r>
              <a:rPr lang="en-US" dirty="0"/>
              <a:t>Click to add subtitle</a:t>
            </a:r>
          </a:p>
        </p:txBody>
      </p:sp>
      <p:sp>
        <p:nvSpPr>
          <p:cNvPr id="29" name="Text Placeholder 15">
            <a:extLst>
              <a:ext uri="{FF2B5EF4-FFF2-40B4-BE49-F238E27FC236}">
                <a16:creationId xmlns:a16="http://schemas.microsoft.com/office/drawing/2014/main" id="{379A3659-EC2D-312F-1FA2-2C3208B35D4F}"/>
              </a:ext>
            </a:extLst>
          </p:cNvPr>
          <p:cNvSpPr>
            <a:spLocks noGrp="1"/>
          </p:cNvSpPr>
          <p:nvPr>
            <p:ph type="body" sz="quarter" idx="17" hasCustomPrompt="1"/>
          </p:nvPr>
        </p:nvSpPr>
        <p:spPr>
          <a:xfrm>
            <a:off x="7454537" y="2487613"/>
            <a:ext cx="2604092" cy="554038"/>
          </a:xfrm>
        </p:spPr>
        <p:txBody>
          <a:bodyPr lIns="0" tIns="0" rIns="0" bIns="0">
            <a:noAutofit/>
          </a:bodyPr>
          <a:lstStyle>
            <a:lvl1pPr marL="0" indent="0" algn="l">
              <a:buNone/>
              <a:defRPr sz="2000" b="1" i="0">
                <a:solidFill>
                  <a:schemeClr val="bg1"/>
                </a:solidFill>
                <a:latin typeface="Arial Black" panose="020B0604020202020204" pitchFamily="34" charset="0"/>
                <a:cs typeface="Arial Black" panose="020B0604020202020204" pitchFamily="34" charset="0"/>
              </a:defRPr>
            </a:lvl1pPr>
          </a:lstStyle>
          <a:p>
            <a:pPr lvl="0"/>
            <a:r>
              <a:rPr lang="en-US" dirty="0"/>
              <a:t>Click to add subtitle</a:t>
            </a:r>
          </a:p>
        </p:txBody>
      </p:sp>
      <p:sp>
        <p:nvSpPr>
          <p:cNvPr id="17" name="Text Placeholder 18">
            <a:extLst>
              <a:ext uri="{FF2B5EF4-FFF2-40B4-BE49-F238E27FC236}">
                <a16:creationId xmlns:a16="http://schemas.microsoft.com/office/drawing/2014/main" id="{D8352836-701E-DDA9-602B-1CF2FD54A75B}"/>
              </a:ext>
            </a:extLst>
          </p:cNvPr>
          <p:cNvSpPr>
            <a:spLocks noGrp="1"/>
          </p:cNvSpPr>
          <p:nvPr>
            <p:ph type="body" sz="quarter" idx="15" hasCustomPrompt="1"/>
          </p:nvPr>
        </p:nvSpPr>
        <p:spPr>
          <a:xfrm>
            <a:off x="1295400" y="3286458"/>
            <a:ext cx="2603500" cy="554039"/>
          </a:xfrm>
        </p:spPr>
        <p:txBody>
          <a:bodyPr lIns="0" tIns="0" rIns="0" bIns="0">
            <a:noAutofit/>
          </a:bodyPr>
          <a:lstStyle>
            <a:lvl1pPr marL="0" indent="0">
              <a:buFont typeface="Arial" panose="020B0604020202020204" pitchFamily="34" charset="0"/>
              <a:buNone/>
              <a:defRPr sz="2000" cap="all" baseline="0">
                <a:solidFill>
                  <a:schemeClr val="bg1"/>
                </a:solidFill>
                <a:latin typeface="+mn-lt"/>
              </a:defRPr>
            </a:lvl1pPr>
          </a:lstStyle>
          <a:p>
            <a:pPr lvl="0"/>
            <a:r>
              <a:rPr lang="en-US" dirty="0"/>
              <a:t>CLICK TO ADD TEXT</a:t>
            </a:r>
          </a:p>
        </p:txBody>
      </p:sp>
      <p:sp>
        <p:nvSpPr>
          <p:cNvPr id="33" name="Text Placeholder 18">
            <a:extLst>
              <a:ext uri="{FF2B5EF4-FFF2-40B4-BE49-F238E27FC236}">
                <a16:creationId xmlns:a16="http://schemas.microsoft.com/office/drawing/2014/main" id="{2B9A4520-E4E7-3735-9AA4-F886868CDA0F}"/>
              </a:ext>
            </a:extLst>
          </p:cNvPr>
          <p:cNvSpPr>
            <a:spLocks noGrp="1"/>
          </p:cNvSpPr>
          <p:nvPr>
            <p:ph type="body" sz="quarter" idx="21" hasCustomPrompt="1"/>
          </p:nvPr>
        </p:nvSpPr>
        <p:spPr>
          <a:xfrm>
            <a:off x="4374967" y="3286458"/>
            <a:ext cx="2603500" cy="554039"/>
          </a:xfrm>
        </p:spPr>
        <p:txBody>
          <a:bodyPr lIns="0" tIns="0" rIns="0" bIns="0">
            <a:noAutofit/>
          </a:bodyPr>
          <a:lstStyle>
            <a:lvl1pPr marL="0" indent="0">
              <a:buFont typeface="Arial" panose="020B0604020202020204" pitchFamily="34" charset="0"/>
              <a:buNone/>
              <a:defRPr sz="2000" cap="all" baseline="0">
                <a:solidFill>
                  <a:schemeClr val="bg1"/>
                </a:solidFill>
                <a:latin typeface="+mn-lt"/>
              </a:defRPr>
            </a:lvl1pPr>
          </a:lstStyle>
          <a:p>
            <a:pPr lvl="0"/>
            <a:r>
              <a:rPr lang="en-US" dirty="0"/>
              <a:t>CLICK TO ADD TEXT</a:t>
            </a:r>
          </a:p>
        </p:txBody>
      </p:sp>
      <p:sp>
        <p:nvSpPr>
          <p:cNvPr id="30" name="Text Placeholder 18">
            <a:extLst>
              <a:ext uri="{FF2B5EF4-FFF2-40B4-BE49-F238E27FC236}">
                <a16:creationId xmlns:a16="http://schemas.microsoft.com/office/drawing/2014/main" id="{2ED3CCCC-5B50-BA18-C9CF-82C1113391F6}"/>
              </a:ext>
            </a:extLst>
          </p:cNvPr>
          <p:cNvSpPr>
            <a:spLocks noGrp="1"/>
          </p:cNvSpPr>
          <p:nvPr>
            <p:ph type="body" sz="quarter" idx="18" hasCustomPrompt="1"/>
          </p:nvPr>
        </p:nvSpPr>
        <p:spPr>
          <a:xfrm>
            <a:off x="7454534" y="3286458"/>
            <a:ext cx="2603500" cy="554039"/>
          </a:xfrm>
        </p:spPr>
        <p:txBody>
          <a:bodyPr lIns="0" tIns="0" rIns="0" bIns="0">
            <a:noAutofit/>
          </a:bodyPr>
          <a:lstStyle>
            <a:lvl1pPr marL="0" indent="0">
              <a:buFont typeface="Arial" panose="020B0604020202020204" pitchFamily="34" charset="0"/>
              <a:buNone/>
              <a:defRPr sz="2000" cap="all" baseline="0">
                <a:solidFill>
                  <a:schemeClr val="bg1"/>
                </a:solidFill>
                <a:latin typeface="+mn-lt"/>
              </a:defRPr>
            </a:lvl1pPr>
          </a:lstStyle>
          <a:p>
            <a:pPr lvl="0"/>
            <a:r>
              <a:rPr lang="en-US" dirty="0"/>
              <a:t>CLICK TO ADD TEXT</a:t>
            </a:r>
          </a:p>
        </p:txBody>
      </p:sp>
      <p:pic>
        <p:nvPicPr>
          <p:cNvPr id="9" name="Graphic 8">
            <a:extLst>
              <a:ext uri="{FF2B5EF4-FFF2-40B4-BE49-F238E27FC236}">
                <a16:creationId xmlns:a16="http://schemas.microsoft.com/office/drawing/2014/main" id="{749446AE-6E14-9EAD-CCAA-C1EC91FDAD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34945" b="66188"/>
          <a:stretch>
            <a:fillRect/>
          </a:stretch>
        </p:blipFill>
        <p:spPr>
          <a:xfrm>
            <a:off x="7730504" y="4539146"/>
            <a:ext cx="4461496" cy="2318855"/>
          </a:xfrm>
          <a:custGeom>
            <a:avLst/>
            <a:gdLst>
              <a:gd name="connsiteX0" fmla="*/ 0 w 4461496"/>
              <a:gd name="connsiteY0" fmla="*/ 0 h 2318855"/>
              <a:gd name="connsiteX1" fmla="*/ 4461496 w 4461496"/>
              <a:gd name="connsiteY1" fmla="*/ 0 h 2318855"/>
              <a:gd name="connsiteX2" fmla="*/ 4461496 w 4461496"/>
              <a:gd name="connsiteY2" fmla="*/ 2318855 h 2318855"/>
              <a:gd name="connsiteX3" fmla="*/ 0 w 4461496"/>
              <a:gd name="connsiteY3" fmla="*/ 2318855 h 2318855"/>
            </a:gdLst>
            <a:ahLst/>
            <a:cxnLst>
              <a:cxn ang="0">
                <a:pos x="connsiteX0" y="connsiteY0"/>
              </a:cxn>
              <a:cxn ang="0">
                <a:pos x="connsiteX1" y="connsiteY1"/>
              </a:cxn>
              <a:cxn ang="0">
                <a:pos x="connsiteX2" y="connsiteY2"/>
              </a:cxn>
              <a:cxn ang="0">
                <a:pos x="connsiteX3" y="connsiteY3"/>
              </a:cxn>
            </a:cxnLst>
            <a:rect l="l" t="t" r="r" b="b"/>
            <a:pathLst>
              <a:path w="4461496" h="2318855">
                <a:moveTo>
                  <a:pt x="0" y="0"/>
                </a:moveTo>
                <a:lnTo>
                  <a:pt x="4461496" y="0"/>
                </a:lnTo>
                <a:lnTo>
                  <a:pt x="4461496" y="2318855"/>
                </a:lnTo>
                <a:lnTo>
                  <a:pt x="0" y="2318855"/>
                </a:lnTo>
                <a:close/>
              </a:path>
            </a:pathLst>
          </a:custGeom>
        </p:spPr>
      </p:pic>
      <p:grpSp>
        <p:nvGrpSpPr>
          <p:cNvPr id="11" name="Group 10">
            <a:extLst>
              <a:ext uri="{FF2B5EF4-FFF2-40B4-BE49-F238E27FC236}">
                <a16:creationId xmlns:a16="http://schemas.microsoft.com/office/drawing/2014/main" id="{7788B2DA-5890-0F11-581C-A9189E008CE1}"/>
              </a:ext>
            </a:extLst>
          </p:cNvPr>
          <p:cNvGrpSpPr/>
          <p:nvPr userDrawn="1"/>
        </p:nvGrpSpPr>
        <p:grpSpPr>
          <a:xfrm rot="5400000">
            <a:off x="10058034" y="23582"/>
            <a:ext cx="2133966" cy="2133966"/>
            <a:chOff x="9654699" y="2229295"/>
            <a:chExt cx="2133966" cy="2133966"/>
          </a:xfrm>
        </p:grpSpPr>
        <p:sp>
          <p:nvSpPr>
            <p:cNvPr id="13" name="Freeform 12">
              <a:extLst>
                <a:ext uri="{FF2B5EF4-FFF2-40B4-BE49-F238E27FC236}">
                  <a16:creationId xmlns:a16="http://schemas.microsoft.com/office/drawing/2014/main" id="{6C0B013B-DCAB-56B5-B1A1-0962EFCDAD0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97E9164D-468F-6ABB-E014-8357739493B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4085303"/>
            <a:ext cx="2603500" cy="1902542"/>
          </a:xfrm>
        </p:spPr>
        <p:txBody>
          <a:bodyPr lIns="0" tIns="0" rIns="0" bIns="0">
            <a:noAutofit/>
          </a:bodyPr>
          <a:lstStyle>
            <a:lvl1pPr marL="0" indent="0">
              <a:buFont typeface="Arial" panose="020B0604020202020204" pitchFamily="34" charset="0"/>
              <a:buNone/>
              <a:defRPr sz="1800">
                <a:solidFill>
                  <a:schemeClr val="bg1"/>
                </a:solidFill>
                <a:latin typeface="+mn-lt"/>
              </a:defRPr>
            </a:lvl1pPr>
          </a:lstStyle>
          <a:p>
            <a:pPr lvl="0"/>
            <a:r>
              <a:rPr lang="en-US" dirty="0"/>
              <a:t>Click to add text</a:t>
            </a:r>
          </a:p>
        </p:txBody>
      </p:sp>
      <p:sp>
        <p:nvSpPr>
          <p:cNvPr id="34" name="Text Placeholder 18">
            <a:extLst>
              <a:ext uri="{FF2B5EF4-FFF2-40B4-BE49-F238E27FC236}">
                <a16:creationId xmlns:a16="http://schemas.microsoft.com/office/drawing/2014/main" id="{5949D5F3-7F2A-1CB3-9ED4-ECFC804C9F7A}"/>
              </a:ext>
            </a:extLst>
          </p:cNvPr>
          <p:cNvSpPr>
            <a:spLocks noGrp="1"/>
          </p:cNvSpPr>
          <p:nvPr>
            <p:ph type="body" sz="quarter" idx="22" hasCustomPrompt="1"/>
          </p:nvPr>
        </p:nvSpPr>
        <p:spPr>
          <a:xfrm>
            <a:off x="4374967" y="4085303"/>
            <a:ext cx="2603500" cy="1902542"/>
          </a:xfrm>
        </p:spPr>
        <p:txBody>
          <a:bodyPr lIns="0" tIns="0" rIns="0" bIns="0">
            <a:noAutofit/>
          </a:bodyPr>
          <a:lstStyle>
            <a:lvl1pPr marL="0" indent="0">
              <a:buFont typeface="Arial" panose="020B0604020202020204" pitchFamily="34" charset="0"/>
              <a:buNone/>
              <a:defRPr sz="1800">
                <a:solidFill>
                  <a:schemeClr val="bg1"/>
                </a:solidFill>
                <a:latin typeface="+mn-lt"/>
              </a:defRPr>
            </a:lvl1pPr>
          </a:lstStyle>
          <a:p>
            <a:pPr lvl="0"/>
            <a:r>
              <a:rPr lang="en-US" dirty="0"/>
              <a:t>Click to add text</a:t>
            </a:r>
          </a:p>
        </p:txBody>
      </p:sp>
      <p:sp>
        <p:nvSpPr>
          <p:cNvPr id="31" name="Text Placeholder 18">
            <a:extLst>
              <a:ext uri="{FF2B5EF4-FFF2-40B4-BE49-F238E27FC236}">
                <a16:creationId xmlns:a16="http://schemas.microsoft.com/office/drawing/2014/main" id="{874E81CB-4A9F-BEB8-37D9-EF50A848ECFC}"/>
              </a:ext>
            </a:extLst>
          </p:cNvPr>
          <p:cNvSpPr>
            <a:spLocks noGrp="1"/>
          </p:cNvSpPr>
          <p:nvPr>
            <p:ph type="body" sz="quarter" idx="19" hasCustomPrompt="1"/>
          </p:nvPr>
        </p:nvSpPr>
        <p:spPr>
          <a:xfrm>
            <a:off x="7454534" y="4085303"/>
            <a:ext cx="2603500" cy="1902542"/>
          </a:xfrm>
        </p:spPr>
        <p:txBody>
          <a:bodyPr lIns="0" tIns="0" rIns="0" bIns="0">
            <a:noAutofit/>
          </a:bodyPr>
          <a:lstStyle>
            <a:lvl1pPr marL="0" indent="0">
              <a:buFont typeface="Arial" panose="020B0604020202020204" pitchFamily="34" charset="0"/>
              <a:buNone/>
              <a:defRPr sz="1800">
                <a:solidFill>
                  <a:schemeClr val="bg1"/>
                </a:solidFill>
                <a:latin typeface="+mn-lt"/>
              </a:defRPr>
            </a:lvl1pPr>
          </a:lstStyle>
          <a:p>
            <a:pPr lvl="0"/>
            <a:r>
              <a:rPr lang="en-US" dirty="0"/>
              <a:t>Click to add text</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1441720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 with icon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AF34004-C8D7-0BF6-E972-61781179D593}"/>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000"/>
            </a:lvl1pPr>
          </a:lstStyle>
          <a:p>
            <a:r>
              <a:rPr lang="en-US" dirty="0"/>
              <a:t>Click icon to add picture</a:t>
            </a:r>
          </a:p>
        </p:txBody>
      </p:sp>
      <p:sp>
        <p:nvSpPr>
          <p:cNvPr id="28" name="Picture Placeholder 5">
            <a:extLst>
              <a:ext uri="{FF2B5EF4-FFF2-40B4-BE49-F238E27FC236}">
                <a16:creationId xmlns:a16="http://schemas.microsoft.com/office/drawing/2014/main" id="{D9C1F6F0-4FC6-1160-0C8F-975ECDECAF3D}"/>
              </a:ext>
            </a:extLst>
          </p:cNvPr>
          <p:cNvSpPr>
            <a:spLocks noGrp="1"/>
          </p:cNvSpPr>
          <p:nvPr>
            <p:ph type="pic" sz="quarter" idx="24"/>
          </p:nvPr>
        </p:nvSpPr>
        <p:spPr>
          <a:xfrm>
            <a:off x="4374967" y="2476500"/>
            <a:ext cx="685800" cy="685800"/>
          </a:xfrm>
        </p:spPr>
        <p:txBody>
          <a:bodyPr lIns="0" tIns="0" rIns="0" bIns="0" anchor="ctr">
            <a:noAutofit/>
          </a:bodyPr>
          <a:lstStyle>
            <a:lvl1pPr marL="0" indent="0" algn="ctr">
              <a:buNone/>
              <a:defRPr sz="1000"/>
            </a:lvl1pPr>
          </a:lstStyle>
          <a:p>
            <a:r>
              <a:rPr lang="en-US" dirty="0"/>
              <a:t>Click icon to add picture</a:t>
            </a:r>
          </a:p>
        </p:txBody>
      </p:sp>
      <p:sp>
        <p:nvSpPr>
          <p:cNvPr id="35" name="Picture Placeholder 5">
            <a:extLst>
              <a:ext uri="{FF2B5EF4-FFF2-40B4-BE49-F238E27FC236}">
                <a16:creationId xmlns:a16="http://schemas.microsoft.com/office/drawing/2014/main" id="{6EF1040F-3507-9529-F7BA-DEF2138BAC89}"/>
              </a:ext>
            </a:extLst>
          </p:cNvPr>
          <p:cNvSpPr>
            <a:spLocks noGrp="1"/>
          </p:cNvSpPr>
          <p:nvPr>
            <p:ph type="pic" sz="quarter" idx="25"/>
          </p:nvPr>
        </p:nvSpPr>
        <p:spPr>
          <a:xfrm>
            <a:off x="7454534" y="2476500"/>
            <a:ext cx="685800" cy="685800"/>
          </a:xfrm>
        </p:spPr>
        <p:txBody>
          <a:bodyPr lIns="0" tIns="0" rIns="0" bIns="0" anchor="ctr">
            <a:noAutofit/>
          </a:bodyPr>
          <a:lstStyle>
            <a:lvl1pPr marL="0" indent="0" algn="ctr">
              <a:buNone/>
              <a:defRPr sz="1000"/>
            </a:lvl1pPr>
          </a:lstStyle>
          <a:p>
            <a:r>
              <a:rPr lang="en-US" dirty="0"/>
              <a:t>Click icon to add picture</a:t>
            </a:r>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4" name="Text Placeholder 18">
            <a:extLst>
              <a:ext uri="{FF2B5EF4-FFF2-40B4-BE49-F238E27FC236}">
                <a16:creationId xmlns:a16="http://schemas.microsoft.com/office/drawing/2014/main" id="{5949D5F3-7F2A-1CB3-9ED4-ECFC804C9F7A}"/>
              </a:ext>
            </a:extLst>
          </p:cNvPr>
          <p:cNvSpPr>
            <a:spLocks noGrp="1"/>
          </p:cNvSpPr>
          <p:nvPr>
            <p:ph type="body" sz="quarter" idx="22" hasCustomPrompt="1"/>
          </p:nvPr>
        </p:nvSpPr>
        <p:spPr>
          <a:xfrm>
            <a:off x="4374967"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1" name="Text Placeholder 18">
            <a:extLst>
              <a:ext uri="{FF2B5EF4-FFF2-40B4-BE49-F238E27FC236}">
                <a16:creationId xmlns:a16="http://schemas.microsoft.com/office/drawing/2014/main" id="{874E81CB-4A9F-BEB8-37D9-EF50A848ECFC}"/>
              </a:ext>
            </a:extLst>
          </p:cNvPr>
          <p:cNvSpPr>
            <a:spLocks noGrp="1"/>
          </p:cNvSpPr>
          <p:nvPr>
            <p:ph type="body" sz="quarter" idx="19" hasCustomPrompt="1"/>
          </p:nvPr>
        </p:nvSpPr>
        <p:spPr>
          <a:xfrm>
            <a:off x="7454534"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3" name="Graphic 2">
            <a:extLst>
              <a:ext uri="{FF2B5EF4-FFF2-40B4-BE49-F238E27FC236}">
                <a16:creationId xmlns:a16="http://schemas.microsoft.com/office/drawing/2014/main" id="{AF93679A-06AD-D46C-BEB8-62FEE039D4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6320" r="60054"/>
          <a:stretch>
            <a:fillRect/>
          </a:stretch>
        </p:blipFill>
        <p:spPr>
          <a:xfrm>
            <a:off x="9452531" y="0"/>
            <a:ext cx="2739468" cy="3681345"/>
          </a:xfrm>
          <a:custGeom>
            <a:avLst/>
            <a:gdLst>
              <a:gd name="connsiteX0" fmla="*/ 0 w 2739468"/>
              <a:gd name="connsiteY0" fmla="*/ 0 h 3681345"/>
              <a:gd name="connsiteX1" fmla="*/ 2739468 w 2739468"/>
              <a:gd name="connsiteY1" fmla="*/ 0 h 3681345"/>
              <a:gd name="connsiteX2" fmla="*/ 2739468 w 2739468"/>
              <a:gd name="connsiteY2" fmla="*/ 3681345 h 3681345"/>
              <a:gd name="connsiteX3" fmla="*/ 0 w 2739468"/>
              <a:gd name="connsiteY3" fmla="*/ 3681345 h 3681345"/>
            </a:gdLst>
            <a:ahLst/>
            <a:cxnLst>
              <a:cxn ang="0">
                <a:pos x="connsiteX0" y="connsiteY0"/>
              </a:cxn>
              <a:cxn ang="0">
                <a:pos x="connsiteX1" y="connsiteY1"/>
              </a:cxn>
              <a:cxn ang="0">
                <a:pos x="connsiteX2" y="connsiteY2"/>
              </a:cxn>
              <a:cxn ang="0">
                <a:pos x="connsiteX3" y="connsiteY3"/>
              </a:cxn>
            </a:cxnLst>
            <a:rect l="l" t="t" r="r" b="b"/>
            <a:pathLst>
              <a:path w="2739468" h="3681345">
                <a:moveTo>
                  <a:pt x="0" y="0"/>
                </a:moveTo>
                <a:lnTo>
                  <a:pt x="2739468" y="0"/>
                </a:lnTo>
                <a:lnTo>
                  <a:pt x="2739468" y="3681345"/>
                </a:lnTo>
                <a:lnTo>
                  <a:pt x="0" y="3681345"/>
                </a:lnTo>
                <a:close/>
              </a:path>
            </a:pathLst>
          </a:custGeom>
        </p:spPr>
      </p:pic>
      <p:sp>
        <p:nvSpPr>
          <p:cNvPr id="4" name="Freeform 3">
            <a:extLst>
              <a:ext uri="{FF2B5EF4-FFF2-40B4-BE49-F238E27FC236}">
                <a16:creationId xmlns:a16="http://schemas.microsoft.com/office/drawing/2014/main" id="{504F2DB4-4E28-277B-9867-CFC84603650B}"/>
              </a:ext>
            </a:extLst>
          </p:cNvPr>
          <p:cNvSpPr/>
          <p:nvPr userDrawn="1"/>
        </p:nvSpPr>
        <p:spPr>
          <a:xfrm>
            <a:off x="0" y="4094798"/>
            <a:ext cx="1057676" cy="2115352"/>
          </a:xfrm>
          <a:custGeom>
            <a:avLst/>
            <a:gdLst>
              <a:gd name="connsiteX0" fmla="*/ 0 w 1057676"/>
              <a:gd name="connsiteY0" fmla="*/ 0 h 2115352"/>
              <a:gd name="connsiteX1" fmla="*/ 1057676 w 1057676"/>
              <a:gd name="connsiteY1" fmla="*/ 1057676 h 2115352"/>
              <a:gd name="connsiteX2" fmla="*/ 0 w 1057676"/>
              <a:gd name="connsiteY2" fmla="*/ 2115352 h 2115352"/>
            </a:gdLst>
            <a:ahLst/>
            <a:cxnLst>
              <a:cxn ang="0">
                <a:pos x="connsiteX0" y="connsiteY0"/>
              </a:cxn>
              <a:cxn ang="0">
                <a:pos x="connsiteX1" y="connsiteY1"/>
              </a:cxn>
              <a:cxn ang="0">
                <a:pos x="connsiteX2" y="connsiteY2"/>
              </a:cxn>
            </a:cxnLst>
            <a:rect l="l" t="t" r="r" b="b"/>
            <a:pathLst>
              <a:path w="1057676" h="2115352">
                <a:moveTo>
                  <a:pt x="0" y="0"/>
                </a:moveTo>
                <a:cubicBezTo>
                  <a:pt x="584138" y="0"/>
                  <a:pt x="1057676" y="473538"/>
                  <a:pt x="1057676" y="1057676"/>
                </a:cubicBezTo>
                <a:cubicBezTo>
                  <a:pt x="1057676" y="1641814"/>
                  <a:pt x="584138" y="2115352"/>
                  <a:pt x="0" y="21153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83777396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chart or graphic">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p:nvPr>
        </p:nvSpPr>
        <p:spPr>
          <a:xfrm>
            <a:off x="811185" y="621973"/>
            <a:ext cx="4433915" cy="1695777"/>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hasCustomPrompt="1"/>
          </p:nvPr>
        </p:nvSpPr>
        <p:spPr>
          <a:xfrm>
            <a:off x="1295402" y="2743200"/>
            <a:ext cx="3657598" cy="3187700"/>
          </a:xfrm>
        </p:spPr>
        <p:txBody>
          <a:bodyPr lIns="0" tIns="0" rIns="0" bIns="0">
            <a:noAutofit/>
          </a:bodyPr>
          <a:lstStyle>
            <a:lvl1pPr marL="285750" indent="-283464">
              <a:buFont typeface="Arial" panose="020B0604020202020204" pitchFamily="34" charset="0"/>
              <a:buChar char="•"/>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3" name="Content Placeholder 3">
            <a:extLst>
              <a:ext uri="{FF2B5EF4-FFF2-40B4-BE49-F238E27FC236}">
                <a16:creationId xmlns:a16="http://schemas.microsoft.com/office/drawing/2014/main" id="{DEDCEA88-E3F7-FC47-F274-E58409CC4E7F}"/>
              </a:ext>
            </a:extLst>
          </p:cNvPr>
          <p:cNvSpPr>
            <a:spLocks noGrp="1"/>
          </p:cNvSpPr>
          <p:nvPr>
            <p:ph sz="half" idx="2" hasCustomPrompt="1"/>
          </p:nvPr>
        </p:nvSpPr>
        <p:spPr>
          <a:xfrm>
            <a:off x="5467407" y="1054099"/>
            <a:ext cx="5657793" cy="4889501"/>
          </a:xfrm>
        </p:spPr>
        <p:txBody>
          <a:bodyPr>
            <a:noAutofit/>
          </a:bodyPr>
          <a:lstStyle>
            <a:lvl1pPr marL="0" indent="0">
              <a:buNone/>
              <a:defRPr sz="1600">
                <a:latin typeface="+mn-lt"/>
              </a:defRPr>
            </a:lvl1pPr>
          </a:lstStyle>
          <a:p>
            <a:pPr lvl="0"/>
            <a:r>
              <a:rPr lang="en-US" dirty="0"/>
              <a:t>SmartArt</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29A2F3-C289-9762-6F9F-DA18D322DF07}"/>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pPr lvl="0"/>
            <a:r>
              <a:rPr lang="en-US"/>
              <a:t>Click to edit Master text styles</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
        <p:nvSpPr>
          <p:cNvPr id="11" name="Oval 10">
            <a:extLst>
              <a:ext uri="{FF2B5EF4-FFF2-40B4-BE49-F238E27FC236}">
                <a16:creationId xmlns:a16="http://schemas.microsoft.com/office/drawing/2014/main" id="{BC365DF2-FE3C-3232-AB75-C282AFD43D64}"/>
              </a:ext>
            </a:extLst>
          </p:cNvPr>
          <p:cNvSpPr/>
          <p:nvPr userDrawn="1"/>
        </p:nvSpPr>
        <p:spPr>
          <a:xfrm>
            <a:off x="9638466" y="3991499"/>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13" name="Graphic 12">
            <a:extLst>
              <a:ext uri="{FF2B5EF4-FFF2-40B4-BE49-F238E27FC236}">
                <a16:creationId xmlns:a16="http://schemas.microsoft.com/office/drawing/2014/main" id="{920871AE-D105-49BC-6CB6-BC68EC55DA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6" name="Freeform 15">
            <a:extLst>
              <a:ext uri="{FF2B5EF4-FFF2-40B4-BE49-F238E27FC236}">
                <a16:creationId xmlns:a16="http://schemas.microsoft.com/office/drawing/2014/main" id="{39644024-6839-A3FA-9801-8CE700F9EC99}"/>
              </a:ext>
            </a:extLst>
          </p:cNvPr>
          <p:cNvSpPr/>
          <p:nvPr userDrawn="1"/>
        </p:nvSpPr>
        <p:spPr>
          <a:xfrm>
            <a:off x="10198293" y="4875419"/>
            <a:ext cx="1993707" cy="1982581"/>
          </a:xfrm>
          <a:custGeom>
            <a:avLst/>
            <a:gdLst>
              <a:gd name="connsiteX0" fmla="*/ 1993707 w 1993707"/>
              <a:gd name="connsiteY0" fmla="*/ 1952030 h 1982581"/>
              <a:gd name="connsiteX1" fmla="*/ 1993707 w 1993707"/>
              <a:gd name="connsiteY1" fmla="*/ 1982581 h 1982581"/>
              <a:gd name="connsiteX2" fmla="*/ 1965515 w 1993707"/>
              <a:gd name="connsiteY2" fmla="*/ 1982581 h 1982581"/>
              <a:gd name="connsiteX3" fmla="*/ 1974866 w 1993707"/>
              <a:gd name="connsiteY3" fmla="*/ 1974866 h 1982581"/>
              <a:gd name="connsiteX4" fmla="*/ 1346200 w 1993707"/>
              <a:gd name="connsiteY4" fmla="*/ 0 h 1982581"/>
              <a:gd name="connsiteX5" fmla="*/ 1987879 w 1993707"/>
              <a:gd name="connsiteY5" fmla="*/ 162479 h 1982581"/>
              <a:gd name="connsiteX6" fmla="*/ 1993707 w 1993707"/>
              <a:gd name="connsiteY6" fmla="*/ 166020 h 1982581"/>
              <a:gd name="connsiteX7" fmla="*/ 1993707 w 1993707"/>
              <a:gd name="connsiteY7" fmla="*/ 740369 h 1982581"/>
              <a:gd name="connsiteX8" fmla="*/ 1974866 w 1993707"/>
              <a:gd name="connsiteY8" fmla="*/ 717533 h 1982581"/>
              <a:gd name="connsiteX9" fmla="*/ 1346199 w 1993707"/>
              <a:gd name="connsiteY9" fmla="*/ 457130 h 1982581"/>
              <a:gd name="connsiteX10" fmla="*/ 457130 w 1993707"/>
              <a:gd name="connsiteY10" fmla="*/ 1346199 h 1982581"/>
              <a:gd name="connsiteX11" fmla="*/ 717532 w 1993707"/>
              <a:gd name="connsiteY11" fmla="*/ 1974866 h 1982581"/>
              <a:gd name="connsiteX12" fmla="*/ 726883 w 1993707"/>
              <a:gd name="connsiteY12" fmla="*/ 1982581 h 1982581"/>
              <a:gd name="connsiteX13" fmla="*/ 159927 w 1993707"/>
              <a:gd name="connsiteY13" fmla="*/ 1982581 h 1982581"/>
              <a:gd name="connsiteX14" fmla="*/ 105791 w 1993707"/>
              <a:gd name="connsiteY14" fmla="*/ 1870202 h 1982581"/>
              <a:gd name="connsiteX15" fmla="*/ 0 w 1993707"/>
              <a:gd name="connsiteY15" fmla="*/ 1346200 h 1982581"/>
              <a:gd name="connsiteX16" fmla="*/ 1346200 w 1993707"/>
              <a:gd name="connsiteY16" fmla="*/ 0 h 19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07" h="1982581">
                <a:moveTo>
                  <a:pt x="1993707" y="1952030"/>
                </a:moveTo>
                <a:lnTo>
                  <a:pt x="1993707" y="1982581"/>
                </a:lnTo>
                <a:lnTo>
                  <a:pt x="1965515" y="1982581"/>
                </a:lnTo>
                <a:lnTo>
                  <a:pt x="1974866" y="1974866"/>
                </a:lnTo>
                <a:close/>
                <a:moveTo>
                  <a:pt x="1346200" y="0"/>
                </a:moveTo>
                <a:cubicBezTo>
                  <a:pt x="1578539" y="0"/>
                  <a:pt x="1797131" y="58859"/>
                  <a:pt x="1987879" y="162479"/>
                </a:cubicBezTo>
                <a:lnTo>
                  <a:pt x="1993707" y="166020"/>
                </a:lnTo>
                <a:lnTo>
                  <a:pt x="1993707" y="740369"/>
                </a:lnTo>
                <a:lnTo>
                  <a:pt x="1974866" y="717533"/>
                </a:lnTo>
                <a:cubicBezTo>
                  <a:pt x="1813976" y="556643"/>
                  <a:pt x="1591708" y="457130"/>
                  <a:pt x="1346199" y="457130"/>
                </a:cubicBezTo>
                <a:cubicBezTo>
                  <a:pt x="855180" y="457130"/>
                  <a:pt x="457130" y="855180"/>
                  <a:pt x="457130" y="1346199"/>
                </a:cubicBezTo>
                <a:cubicBezTo>
                  <a:pt x="457130" y="1591709"/>
                  <a:pt x="556643" y="1813976"/>
                  <a:pt x="717532" y="1974866"/>
                </a:cubicBezTo>
                <a:lnTo>
                  <a:pt x="726883" y="1982581"/>
                </a:lnTo>
                <a:lnTo>
                  <a:pt x="159927" y="1982581"/>
                </a:lnTo>
                <a:lnTo>
                  <a:pt x="105791" y="1870202"/>
                </a:lnTo>
                <a:cubicBezTo>
                  <a:pt x="37670" y="1709145"/>
                  <a:pt x="0" y="1532072"/>
                  <a:pt x="0" y="1346200"/>
                </a:cubicBezTo>
                <a:cubicBezTo>
                  <a:pt x="0" y="602714"/>
                  <a:pt x="602714" y="0"/>
                  <a:pt x="13462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7661130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A77AE4-6D69-28DE-CC84-F7991882E5BF}"/>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hasCustomPrompt="1"/>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2" name="Object 1" descr="preencoded.png">
            <a:extLst>
              <a:ext uri="{FF2B5EF4-FFF2-40B4-BE49-F238E27FC236}">
                <a16:creationId xmlns:a16="http://schemas.microsoft.com/office/drawing/2014/main" id="{269C21E5-B8EE-7438-A771-34BC8006E1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3265799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455275E-28AB-F0B7-E799-5116B11205DF}"/>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hasCustomPrompt="1"/>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4" name="Graphic 3">
            <a:extLst>
              <a:ext uri="{FF2B5EF4-FFF2-40B4-BE49-F238E27FC236}">
                <a16:creationId xmlns:a16="http://schemas.microsoft.com/office/drawing/2014/main" id="{F0B2CA14-03DC-FC05-7713-E0261B4B2F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Lst>
          </p:cNvPr>
          <p:cNvSpPr/>
          <p:nvPr userDrawn="1"/>
        </p:nvSpPr>
        <p:spPr>
          <a:xfrm>
            <a:off x="9363677" y="152331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Lst>
          </p:cNvPr>
          <p:cNvSpPr/>
          <p:nvPr userDrawn="1"/>
        </p:nvSpPr>
        <p:spPr>
          <a:xfrm>
            <a:off x="8907309" y="13652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2DD956C-BC83-8F97-6FF5-5A11028FEFEA}"/>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D5364683-E8FF-8D94-04BD-2DF0086DB127}"/>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dirty="0"/>
              <a:t>Click icon to add picture</a:t>
            </a:r>
          </a:p>
        </p:txBody>
      </p:sp>
      <p:sp>
        <p:nvSpPr>
          <p:cNvPr id="14" name="Text Placeholder 18">
            <a:extLst>
              <a:ext uri="{FF2B5EF4-FFF2-40B4-BE49-F238E27FC236}">
                <a16:creationId xmlns:a16="http://schemas.microsoft.com/office/drawing/2014/main" id="{B1592037-0F29-1473-3EA8-7A7812DF3A39}"/>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18" name="Picture Placeholder 5">
            <a:extLst>
              <a:ext uri="{FF2B5EF4-FFF2-40B4-BE49-F238E27FC236}">
                <a16:creationId xmlns:a16="http://schemas.microsoft.com/office/drawing/2014/main" id="{CE6D5275-4C73-11F2-4948-8DD43F836F70}"/>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dirty="0"/>
              <a:t>Click icon to add picture</a:t>
            </a:r>
          </a:p>
        </p:txBody>
      </p:sp>
      <p:sp>
        <p:nvSpPr>
          <p:cNvPr id="17" name="Text Placeholder 18">
            <a:extLst>
              <a:ext uri="{FF2B5EF4-FFF2-40B4-BE49-F238E27FC236}">
                <a16:creationId xmlns:a16="http://schemas.microsoft.com/office/drawing/2014/main" id="{FDF0F72F-56B8-7E37-B80A-49A9D92550AB}"/>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9" name="Graphic 8">
            <a:extLst>
              <a:ext uri="{FF2B5EF4-FFF2-40B4-BE49-F238E27FC236}">
                <a16:creationId xmlns:a16="http://schemas.microsoft.com/office/drawing/2014/main" id="{A22F8239-92F5-595B-5DD3-ACBA1C19E6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73895"/>
          <a:stretch>
            <a:fillRect/>
          </a:stretch>
        </p:blipFill>
        <p:spPr>
          <a:xfrm>
            <a:off x="3459002" y="4945020"/>
            <a:ext cx="7328137" cy="1912980"/>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a:xfrm>
            <a:off x="541491" y="6356350"/>
            <a:ext cx="4411509" cy="365125"/>
          </a:xfrm>
          <a:prstGeom prst="rect">
            <a:avLst/>
          </a:prstGeom>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DCE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907309"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pic>
        <p:nvPicPr>
          <p:cNvPr id="4100" name="Picture 4" descr="Minnesota State University, Mankato">
            <a:extLst>
              <a:ext uri="{FF2B5EF4-FFF2-40B4-BE49-F238E27FC236}">
                <a16:creationId xmlns:a16="http://schemas.microsoft.com/office/drawing/2014/main" id="{7B4A2FAC-E335-2994-5C5D-9C92C3DE7DAE}"/>
              </a:ext>
            </a:extLst>
          </p:cNvPr>
          <p:cNvPicPr>
            <a:picLocks noChangeAspect="1" noChangeArrowheads="1"/>
          </p:cNvPicPr>
          <p:nvPr userDrawn="1"/>
        </p:nvPicPr>
        <p:blipFill rotWithShape="1">
          <a:blip r:embed="rId15" cstate="screen">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b="-19717"/>
          <a:stretch/>
        </p:blipFill>
        <p:spPr bwMode="auto">
          <a:xfrm>
            <a:off x="195834" y="5634675"/>
            <a:ext cx="615351" cy="14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69" r:id="rId5"/>
    <p:sldLayoutId id="2147483670" r:id="rId6"/>
    <p:sldLayoutId id="2147483672" r:id="rId7"/>
    <p:sldLayoutId id="2147483675" r:id="rId8"/>
    <p:sldLayoutId id="2147483671" r:id="rId9"/>
    <p:sldLayoutId id="2147483673" r:id="rId10"/>
    <p:sldLayoutId id="2147483677" r:id="rId11"/>
    <p:sldLayoutId id="2147483676" r:id="rId12"/>
    <p:sldLayoutId id="2147483656" r:id="rId13"/>
  </p:sldLayoutIdLst>
  <p:hf hd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positivepsychology.com/motivational-interviewing/" TargetMode="External"/><Relationship Id="rId2" Type="http://schemas.openxmlformats.org/officeDocument/2006/relationships/hyperlink" Target="https://www.pbis.org/resource/coaches-self-assessment" TargetMode="External"/><Relationship Id="rId1" Type="http://schemas.openxmlformats.org/officeDocument/2006/relationships/slideLayout" Target="../slideLayouts/slideLayout6.xml"/><Relationship Id="rId5" Type="http://schemas.openxmlformats.org/officeDocument/2006/relationships/hyperlink" Target="https://pbismn.org/coaches/additional-resources.php" TargetMode="External"/><Relationship Id="rId4" Type="http://schemas.openxmlformats.org/officeDocument/2006/relationships/hyperlink" Target="https://www.nih.gov/health-information/emotional-wellness-toolki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1621535" y="853582"/>
            <a:ext cx="8368621" cy="3585753"/>
          </a:xfrm>
        </p:spPr>
        <p:txBody>
          <a:bodyPr/>
          <a:lstStyle/>
          <a:p>
            <a:r>
              <a:rPr lang="en-US" sz="4800" dirty="0"/>
              <a:t>Roles &amp; Responsibilities </a:t>
            </a:r>
            <a:br>
              <a:rPr lang="en-US" sz="4800" dirty="0"/>
            </a:br>
            <a:r>
              <a:rPr lang="en-US" sz="4800" dirty="0"/>
              <a:t>of a PBIS Coach</a:t>
            </a:r>
          </a:p>
        </p:txBody>
      </p:sp>
      <p:sp>
        <p:nvSpPr>
          <p:cNvPr id="3" name="Subtitle 2">
            <a:extLst>
              <a:ext uri="{FF2B5EF4-FFF2-40B4-BE49-F238E27FC236}">
                <a16:creationId xmlns:a16="http://schemas.microsoft.com/office/drawing/2014/main" id="{4B66B039-AD11-C061-6CE2-7424121FE34B}"/>
              </a:ext>
            </a:extLst>
          </p:cNvPr>
          <p:cNvSpPr>
            <a:spLocks noGrp="1"/>
          </p:cNvSpPr>
          <p:nvPr>
            <p:ph type="subTitle" idx="1"/>
          </p:nvPr>
        </p:nvSpPr>
        <p:spPr>
          <a:xfrm>
            <a:off x="2424147" y="4737881"/>
            <a:ext cx="5287293" cy="1441152"/>
          </a:xfrm>
        </p:spPr>
        <p:txBody>
          <a:bodyPr/>
          <a:lstStyle/>
          <a:p>
            <a:r>
              <a:rPr lang="en-US" sz="1800" dirty="0">
                <a:solidFill>
                  <a:schemeClr val="bg1"/>
                </a:solidFill>
                <a:latin typeface="+mn-lt"/>
              </a:rPr>
              <a:t>Facilitated by: </a:t>
            </a:r>
          </a:p>
          <a:p>
            <a:r>
              <a:rPr lang="en-US" sz="1800" dirty="0">
                <a:solidFill>
                  <a:schemeClr val="bg1"/>
                </a:solidFill>
                <a:latin typeface="+mn-lt"/>
              </a:rPr>
              <a:t>Sammi Cowger, M.S., M.Ed. </a:t>
            </a:r>
          </a:p>
          <a:p>
            <a:r>
              <a:rPr lang="en-US" sz="1800" dirty="0">
                <a:solidFill>
                  <a:schemeClr val="bg1"/>
                </a:solidFill>
                <a:latin typeface="+mn-lt"/>
              </a:rPr>
              <a:t>MNSU School Psychology Program </a:t>
            </a:r>
          </a:p>
        </p:txBody>
      </p:sp>
      <p:cxnSp>
        <p:nvCxnSpPr>
          <p:cNvPr id="5" name="Straight Connector 4">
            <a:extLst>
              <a:ext uri="{FF2B5EF4-FFF2-40B4-BE49-F238E27FC236}">
                <a16:creationId xmlns:a16="http://schemas.microsoft.com/office/drawing/2014/main" id="{840FF124-B232-0A42-A0AF-6ED089E4C6C4}"/>
              </a:ext>
              <a:ext uri="{C183D7F6-B498-43B3-948B-1728B52AA6E4}">
                <adec:decorative xmlns:adec="http://schemas.microsoft.com/office/drawing/2017/decorative" val="1"/>
              </a:ext>
            </a:extLst>
          </p:cNvPr>
          <p:cNvCxnSpPr/>
          <p:nvPr/>
        </p:nvCxnSpPr>
        <p:spPr>
          <a:xfrm>
            <a:off x="2301240" y="4737881"/>
            <a:ext cx="0" cy="977119"/>
          </a:xfrm>
          <a:prstGeom prst="line">
            <a:avLst/>
          </a:prstGeom>
          <a:ln w="38100">
            <a:solidFill>
              <a:schemeClr val="tx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74DA-6954-F976-32DC-5FCBE236F08D}"/>
              </a:ext>
            </a:extLst>
          </p:cNvPr>
          <p:cNvSpPr>
            <a:spLocks noGrp="1"/>
          </p:cNvSpPr>
          <p:nvPr>
            <p:ph type="title"/>
          </p:nvPr>
        </p:nvSpPr>
        <p:spPr>
          <a:xfrm>
            <a:off x="541491" y="749939"/>
            <a:ext cx="8694556" cy="961899"/>
          </a:xfrm>
        </p:spPr>
        <p:txBody>
          <a:bodyPr/>
          <a:lstStyle/>
          <a:p>
            <a:r>
              <a:rPr lang="en-US" dirty="0"/>
              <a:t>Coaching Areas of Expertise </a:t>
            </a:r>
          </a:p>
        </p:txBody>
      </p:sp>
      <p:graphicFrame>
        <p:nvGraphicFramePr>
          <p:cNvPr id="32" name="Diagram 31" descr="Data includes Obtain/compile data from multiple sources, Support the development of data systems, and Lead team in making data-based decisions. &#10;Practices includes Coach staff on essential features of PBIS, Work with classroom teachers on implementing practices, and Link data to practices. &#10;Systems includes Facilitate effective team meetings and Support development and continued success of PBIS team.">
            <a:extLst>
              <a:ext uri="{FF2B5EF4-FFF2-40B4-BE49-F238E27FC236}">
                <a16:creationId xmlns:a16="http://schemas.microsoft.com/office/drawing/2014/main" id="{736AD966-D435-30D1-879C-0613BF5885AA}"/>
              </a:ext>
            </a:extLst>
          </p:cNvPr>
          <p:cNvGraphicFramePr/>
          <p:nvPr>
            <p:extLst>
              <p:ext uri="{D42A27DB-BD31-4B8C-83A1-F6EECF244321}">
                <p14:modId xmlns:p14="http://schemas.microsoft.com/office/powerpoint/2010/main" val="1844086052"/>
              </p:ext>
            </p:extLst>
          </p:nvPr>
        </p:nvGraphicFramePr>
        <p:xfrm>
          <a:off x="851608" y="1543678"/>
          <a:ext cx="6547675" cy="4711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Rectangle 32">
            <a:extLst>
              <a:ext uri="{FF2B5EF4-FFF2-40B4-BE49-F238E27FC236}">
                <a16:creationId xmlns:a16="http://schemas.microsoft.com/office/drawing/2014/main" id="{E428CFCB-3728-F443-5BF3-6155A5C047D9}"/>
              </a:ext>
            </a:extLst>
          </p:cNvPr>
          <p:cNvSpPr/>
          <p:nvPr/>
        </p:nvSpPr>
        <p:spPr>
          <a:xfrm>
            <a:off x="8261131" y="4087270"/>
            <a:ext cx="3389378" cy="1536387"/>
          </a:xfrm>
          <a:prstGeom prst="rect">
            <a:avLst/>
          </a:prstGeom>
          <a:solidFill>
            <a:schemeClr val="accent3">
              <a:lumMod val="50000"/>
            </a:schemeClr>
          </a:solidFill>
          <a:ln w="28575">
            <a:solidFill>
              <a:schemeClr val="bg1">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i="1" dirty="0">
                <a:solidFill>
                  <a:schemeClr val="accent6">
                    <a:lumMod val="20000"/>
                    <a:lumOff val="80000"/>
                  </a:schemeClr>
                </a:solidFill>
              </a:rPr>
              <a:t>What are some ways you have applied these </a:t>
            </a:r>
          </a:p>
          <a:p>
            <a:pPr algn="ctr"/>
            <a:r>
              <a:rPr lang="en-US" b="1" i="1" dirty="0">
                <a:solidFill>
                  <a:schemeClr val="accent6">
                    <a:lumMod val="20000"/>
                    <a:lumOff val="80000"/>
                  </a:schemeClr>
                </a:solidFill>
              </a:rPr>
              <a:t>areas of expertise in your </a:t>
            </a:r>
          </a:p>
          <a:p>
            <a:pPr algn="ctr"/>
            <a:r>
              <a:rPr lang="en-US" b="1" i="1" dirty="0">
                <a:solidFill>
                  <a:schemeClr val="accent6">
                    <a:lumMod val="20000"/>
                    <a:lumOff val="80000"/>
                  </a:schemeClr>
                </a:solidFill>
              </a:rPr>
              <a:t>role as a coach?</a:t>
            </a:r>
          </a:p>
        </p:txBody>
      </p:sp>
      <p:sp>
        <p:nvSpPr>
          <p:cNvPr id="13" name="Slide Number Placeholder 12">
            <a:extLst>
              <a:ext uri="{FF2B5EF4-FFF2-40B4-BE49-F238E27FC236}">
                <a16:creationId xmlns:a16="http://schemas.microsoft.com/office/drawing/2014/main" id="{EE43B795-D171-E68A-510F-ADEBB07C2268}"/>
              </a:ext>
            </a:extLst>
          </p:cNvPr>
          <p:cNvSpPr>
            <a:spLocks noGrp="1"/>
          </p:cNvSpPr>
          <p:nvPr>
            <p:ph type="sldNum" sz="quarter" idx="11"/>
          </p:nvPr>
        </p:nvSpPr>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323871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FD76-C8CE-8750-4851-236596CED7A7}"/>
              </a:ext>
            </a:extLst>
          </p:cNvPr>
          <p:cNvSpPr>
            <a:spLocks noGrp="1"/>
          </p:cNvSpPr>
          <p:nvPr>
            <p:ph type="title"/>
          </p:nvPr>
        </p:nvSpPr>
        <p:spPr>
          <a:xfrm>
            <a:off x="758632" y="674525"/>
            <a:ext cx="7891381" cy="961899"/>
          </a:xfrm>
        </p:spPr>
        <p:txBody>
          <a:bodyPr/>
          <a:lstStyle/>
          <a:p>
            <a:r>
              <a:rPr lang="en-US" sz="3600" dirty="0"/>
              <a:t>How is a coach different from any other team member?</a:t>
            </a:r>
          </a:p>
        </p:txBody>
      </p:sp>
      <p:sp>
        <p:nvSpPr>
          <p:cNvPr id="14" name="Text Placeholder 13">
            <a:extLst>
              <a:ext uri="{FF2B5EF4-FFF2-40B4-BE49-F238E27FC236}">
                <a16:creationId xmlns:a16="http://schemas.microsoft.com/office/drawing/2014/main" id="{6B38F80F-E6CF-1800-82CA-052C66233EC1}"/>
              </a:ext>
            </a:extLst>
          </p:cNvPr>
          <p:cNvSpPr>
            <a:spLocks noGrp="1"/>
          </p:cNvSpPr>
          <p:nvPr>
            <p:ph type="body" sz="quarter" idx="13"/>
          </p:nvPr>
        </p:nvSpPr>
        <p:spPr>
          <a:xfrm>
            <a:off x="1295401" y="2476500"/>
            <a:ext cx="8519159" cy="3454400"/>
          </a:xfrm>
        </p:spPr>
        <p:txBody>
          <a:bodyPr/>
          <a:lstStyle/>
          <a:p>
            <a:pPr marL="285750" indent="-285750">
              <a:buFont typeface="Arial" panose="020B0604020202020204" pitchFamily="34" charset="0"/>
              <a:buChar char="•"/>
            </a:pPr>
            <a:r>
              <a:rPr lang="en-US" dirty="0"/>
              <a:t>Coordinating efforts </a:t>
            </a:r>
          </a:p>
          <a:p>
            <a:pPr marL="285750" indent="-285750">
              <a:buFont typeface="Arial" panose="020B0604020202020204" pitchFamily="34" charset="0"/>
              <a:buChar char="•"/>
            </a:pPr>
            <a:r>
              <a:rPr lang="en-US" dirty="0"/>
              <a:t>Creating a plan/systematic process for team meetings</a:t>
            </a:r>
          </a:p>
          <a:p>
            <a:pPr marL="285750" indent="-285750">
              <a:buFont typeface="Arial" panose="020B0604020202020204" pitchFamily="34" charset="0"/>
              <a:buChar char="•"/>
            </a:pPr>
            <a:r>
              <a:rPr lang="en-US" dirty="0"/>
              <a:t>Leadership/engagement of other members </a:t>
            </a:r>
          </a:p>
          <a:p>
            <a:pPr marL="285750" indent="-285750">
              <a:buFont typeface="Arial" panose="020B0604020202020204" pitchFamily="34" charset="0"/>
              <a:buChar char="•"/>
            </a:pPr>
            <a:r>
              <a:rPr lang="en-US" dirty="0"/>
              <a:t>Refocuses/orients team to a common purpose </a:t>
            </a:r>
          </a:p>
          <a:p>
            <a:pPr marL="285750" indent="-285750">
              <a:buFont typeface="Arial" panose="020B0604020202020204" pitchFamily="34" charset="0"/>
              <a:buChar char="•"/>
            </a:pPr>
            <a:r>
              <a:rPr lang="en-US" dirty="0"/>
              <a:t>Accountability </a:t>
            </a:r>
          </a:p>
          <a:p>
            <a:pPr algn="ctr">
              <a:spcBef>
                <a:spcPts val="2400"/>
              </a:spcBef>
            </a:pPr>
            <a:r>
              <a:rPr lang="en-US" sz="2000" b="1" i="1" dirty="0"/>
              <a:t>Day-to-day responsibilities in a school are HARD! It would be easy for PBIS to fall into the background. </a:t>
            </a:r>
          </a:p>
        </p:txBody>
      </p:sp>
      <p:sp>
        <p:nvSpPr>
          <p:cNvPr id="13" name="Slide Number Placeholder 12">
            <a:extLst>
              <a:ext uri="{FF2B5EF4-FFF2-40B4-BE49-F238E27FC236}">
                <a16:creationId xmlns:a16="http://schemas.microsoft.com/office/drawing/2014/main" id="{F41CEBDD-6F29-3A7B-A688-7EABB7E77D56}"/>
              </a:ext>
            </a:extLst>
          </p:cNvPr>
          <p:cNvSpPr>
            <a:spLocks noGrp="1"/>
          </p:cNvSpPr>
          <p:nvPr>
            <p:ph type="sldNum" sz="quarter" idx="11"/>
          </p:nvPr>
        </p:nvSpPr>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410421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1C4A-EA6C-F214-53A2-4AEBE8702A88}"/>
              </a:ext>
            </a:extLst>
          </p:cNvPr>
          <p:cNvSpPr>
            <a:spLocks noGrp="1"/>
          </p:cNvSpPr>
          <p:nvPr>
            <p:ph type="title"/>
          </p:nvPr>
        </p:nvSpPr>
        <p:spPr/>
        <p:txBody>
          <a:bodyPr/>
          <a:lstStyle/>
          <a:p>
            <a:r>
              <a:rPr lang="en-US" dirty="0"/>
              <a:t>What is having a coach important?</a:t>
            </a:r>
          </a:p>
        </p:txBody>
      </p:sp>
      <p:sp>
        <p:nvSpPr>
          <p:cNvPr id="3" name="Text Placeholder 2">
            <a:extLst>
              <a:ext uri="{FF2B5EF4-FFF2-40B4-BE49-F238E27FC236}">
                <a16:creationId xmlns:a16="http://schemas.microsoft.com/office/drawing/2014/main" id="{04C5E1AF-B97E-8E3B-CDF1-08C636A28151}"/>
              </a:ext>
            </a:extLst>
          </p:cNvPr>
          <p:cNvSpPr>
            <a:spLocks noGrp="1"/>
          </p:cNvSpPr>
          <p:nvPr>
            <p:ph type="body" sz="quarter" idx="13"/>
          </p:nvPr>
        </p:nvSpPr>
        <p:spPr>
          <a:xfrm>
            <a:off x="1295401" y="2278251"/>
            <a:ext cx="7018282" cy="3652649"/>
          </a:xfrm>
        </p:spPr>
        <p:txBody>
          <a:bodyPr/>
          <a:lstStyle/>
          <a:p>
            <a:r>
              <a:rPr lang="en-US" dirty="0"/>
              <a:t>According to Center on PBIS, coaching serves three key functions: </a:t>
            </a:r>
          </a:p>
          <a:p>
            <a:pPr marL="285750" indent="-285750">
              <a:spcBef>
                <a:spcPts val="1800"/>
              </a:spcBef>
              <a:buFont typeface="Arial" panose="020B0604020202020204" pitchFamily="34" charset="0"/>
              <a:buChar char="•"/>
            </a:pPr>
            <a:r>
              <a:rPr lang="en-US" b="1" i="1" dirty="0"/>
              <a:t>To ensure intervention fidelity </a:t>
            </a:r>
          </a:p>
          <a:p>
            <a:pPr marL="285750" indent="-285750">
              <a:buFont typeface="Arial" panose="020B0604020202020204" pitchFamily="34" charset="0"/>
              <a:buChar char="•"/>
            </a:pPr>
            <a:r>
              <a:rPr lang="en-US" b="1" i="1" dirty="0"/>
              <a:t>To ensure implementation fidelity </a:t>
            </a:r>
          </a:p>
          <a:p>
            <a:pPr marL="285750" indent="-285750">
              <a:buFont typeface="Arial" panose="020B0604020202020204" pitchFamily="34" charset="0"/>
              <a:buChar char="•"/>
            </a:pPr>
            <a:r>
              <a:rPr lang="en-US" b="1" i="1" dirty="0"/>
              <a:t>To develop organizational systems to promote professional judgement &amp; sustainability </a:t>
            </a:r>
          </a:p>
        </p:txBody>
      </p:sp>
      <p:sp>
        <p:nvSpPr>
          <p:cNvPr id="7" name="Rectangle 6">
            <a:extLst>
              <a:ext uri="{FF2B5EF4-FFF2-40B4-BE49-F238E27FC236}">
                <a16:creationId xmlns:a16="http://schemas.microsoft.com/office/drawing/2014/main" id="{9B49ED3C-58F4-39BA-D636-E02809EBA7DD}"/>
              </a:ext>
            </a:extLst>
          </p:cNvPr>
          <p:cNvSpPr/>
          <p:nvPr/>
        </p:nvSpPr>
        <p:spPr>
          <a:xfrm>
            <a:off x="1889027" y="5002525"/>
            <a:ext cx="7018282" cy="1233502"/>
          </a:xfrm>
          <a:prstGeom prst="rect">
            <a:avLst/>
          </a:prstGeom>
          <a:solidFill>
            <a:schemeClr val="accent3">
              <a:lumMod val="50000"/>
            </a:schemeClr>
          </a:solidFill>
          <a:ln w="28575">
            <a:solidFill>
              <a:schemeClr val="bg1">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i="1" dirty="0">
                <a:solidFill>
                  <a:schemeClr val="accent6">
                    <a:lumMod val="20000"/>
                    <a:lumOff val="80000"/>
                  </a:schemeClr>
                </a:solidFill>
              </a:rPr>
              <a:t>Mindset shift:  When there are challenges with implementation, coaches help to remove blame from teachers and </a:t>
            </a:r>
            <a:r>
              <a:rPr lang="en-US" b="1" i="1" dirty="0">
                <a:solidFill>
                  <a:schemeClr val="accent6">
                    <a:lumMod val="20000"/>
                    <a:lumOff val="80000"/>
                  </a:schemeClr>
                </a:solidFill>
              </a:rPr>
              <a:t>leverage system/school resources to provide additional support. </a:t>
            </a:r>
          </a:p>
        </p:txBody>
      </p:sp>
      <p:sp>
        <p:nvSpPr>
          <p:cNvPr id="5" name="Slide Number Placeholder 4">
            <a:extLst>
              <a:ext uri="{FF2B5EF4-FFF2-40B4-BE49-F238E27FC236}">
                <a16:creationId xmlns:a16="http://schemas.microsoft.com/office/drawing/2014/main" id="{3A046B6E-AD23-A668-87E1-88465DFEBB3C}"/>
              </a:ext>
            </a:extLst>
          </p:cNvPr>
          <p:cNvSpPr>
            <a:spLocks noGrp="1"/>
          </p:cNvSpPr>
          <p:nvPr>
            <p:ph type="sldNum" sz="quarter" idx="11"/>
          </p:nvPr>
        </p:nvSpPr>
        <p:spPr/>
        <p:txBody>
          <a:bodyPr/>
          <a:lstStyle/>
          <a:p>
            <a:fld id="{B5CEABB6-07DC-46E8-9B57-56EC44A396E5}" type="slidenum">
              <a:rPr lang="en-US" smtClean="0"/>
              <a:pPr/>
              <a:t>12</a:t>
            </a:fld>
            <a:endParaRPr lang="en-US" dirty="0"/>
          </a:p>
        </p:txBody>
      </p:sp>
    </p:spTree>
    <p:extLst>
      <p:ext uri="{BB962C8B-B14F-4D97-AF65-F5344CB8AC3E}">
        <p14:creationId xmlns:p14="http://schemas.microsoft.com/office/powerpoint/2010/main" val="99608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EE1D-CD28-F8ED-3490-793973366EAD}"/>
              </a:ext>
            </a:extLst>
          </p:cNvPr>
          <p:cNvSpPr>
            <a:spLocks noGrp="1"/>
          </p:cNvSpPr>
          <p:nvPr>
            <p:ph type="ctrTitle"/>
          </p:nvPr>
        </p:nvSpPr>
        <p:spPr>
          <a:xfrm>
            <a:off x="1224139" y="1803214"/>
            <a:ext cx="9453692" cy="3251571"/>
          </a:xfrm>
        </p:spPr>
        <p:txBody>
          <a:bodyPr/>
          <a:lstStyle/>
          <a:p>
            <a:r>
              <a:rPr lang="en-US" sz="4800" dirty="0"/>
              <a:t>A Coach’s Role </a:t>
            </a:r>
            <a:br>
              <a:rPr lang="en-US" sz="4800" dirty="0"/>
            </a:br>
            <a:r>
              <a:rPr lang="en-US" sz="4800" dirty="0"/>
              <a:t>in Supporting </a:t>
            </a:r>
            <a:br>
              <a:rPr lang="en-US" sz="4800" dirty="0"/>
            </a:br>
            <a:r>
              <a:rPr lang="en-US" sz="4800" dirty="0"/>
              <a:t>a PBIS Team </a:t>
            </a:r>
          </a:p>
        </p:txBody>
      </p:sp>
    </p:spTree>
    <p:extLst>
      <p:ext uri="{BB962C8B-B14F-4D97-AF65-F5344CB8AC3E}">
        <p14:creationId xmlns:p14="http://schemas.microsoft.com/office/powerpoint/2010/main" val="118563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B8E320-9518-EBD3-39DF-3B93C7390779}"/>
              </a:ext>
            </a:extLst>
          </p:cNvPr>
          <p:cNvSpPr>
            <a:spLocks noGrp="1"/>
          </p:cNvSpPr>
          <p:nvPr>
            <p:ph type="title"/>
          </p:nvPr>
        </p:nvSpPr>
        <p:spPr>
          <a:xfrm>
            <a:off x="811184" y="621973"/>
            <a:ext cx="6377891" cy="961899"/>
          </a:xfrm>
        </p:spPr>
        <p:txBody>
          <a:bodyPr/>
          <a:lstStyle/>
          <a:p>
            <a:r>
              <a:rPr lang="en-US" dirty="0"/>
              <a:t>Supporting Intervention Fidelity </a:t>
            </a:r>
          </a:p>
        </p:txBody>
      </p:sp>
      <p:sp>
        <p:nvSpPr>
          <p:cNvPr id="7" name="Text Placeholder 6">
            <a:extLst>
              <a:ext uri="{FF2B5EF4-FFF2-40B4-BE49-F238E27FC236}">
                <a16:creationId xmlns:a16="http://schemas.microsoft.com/office/drawing/2014/main" id="{30A83F1B-FB7A-227C-4E81-76D20F252B62}"/>
              </a:ext>
            </a:extLst>
          </p:cNvPr>
          <p:cNvSpPr>
            <a:spLocks noGrp="1"/>
          </p:cNvSpPr>
          <p:nvPr>
            <p:ph type="body" sz="quarter" idx="13"/>
          </p:nvPr>
        </p:nvSpPr>
        <p:spPr>
          <a:xfrm>
            <a:off x="1295401" y="2476500"/>
            <a:ext cx="6892158" cy="3454400"/>
          </a:xfrm>
        </p:spPr>
        <p:txBody>
          <a:bodyPr/>
          <a:lstStyle/>
          <a:p>
            <a:r>
              <a:rPr lang="en-US" sz="2000" b="1" dirty="0"/>
              <a:t>Intervention Fidelity</a:t>
            </a:r>
            <a:r>
              <a:rPr lang="en-US" sz="2000" dirty="0"/>
              <a:t>: implementing interventions the way they were intended &amp; designed </a:t>
            </a:r>
          </a:p>
          <a:p>
            <a:pPr>
              <a:spcBef>
                <a:spcPts val="2400"/>
              </a:spcBef>
            </a:pPr>
            <a:r>
              <a:rPr lang="en-US" b="1" dirty="0"/>
              <a:t>Teams &amp; Coaches support this by: </a:t>
            </a:r>
          </a:p>
          <a:p>
            <a:pPr marL="285750" indent="-285750">
              <a:buFont typeface="Arial" panose="020B0604020202020204" pitchFamily="34" charset="0"/>
              <a:buChar char="•"/>
            </a:pPr>
            <a:r>
              <a:rPr lang="en-US" dirty="0"/>
              <a:t>Facilitating training for schools' staff </a:t>
            </a:r>
          </a:p>
          <a:p>
            <a:pPr marL="285750" indent="-285750">
              <a:buFont typeface="Arial" panose="020B0604020202020204" pitchFamily="34" charset="0"/>
              <a:buChar char="•"/>
            </a:pPr>
            <a:r>
              <a:rPr lang="en-US" dirty="0"/>
              <a:t>Helping build skills to support implementation </a:t>
            </a:r>
          </a:p>
          <a:p>
            <a:pPr marL="285750" indent="-285750">
              <a:buFont typeface="Arial" panose="020B0604020202020204" pitchFamily="34" charset="0"/>
              <a:buChar char="•"/>
            </a:pPr>
            <a:r>
              <a:rPr lang="en-US" dirty="0"/>
              <a:t>Identifying challenges (with data) &amp; finding solutions </a:t>
            </a:r>
          </a:p>
        </p:txBody>
      </p:sp>
      <p:sp>
        <p:nvSpPr>
          <p:cNvPr id="5" name="Slide Number Placeholder 4">
            <a:extLst>
              <a:ext uri="{FF2B5EF4-FFF2-40B4-BE49-F238E27FC236}">
                <a16:creationId xmlns:a16="http://schemas.microsoft.com/office/drawing/2014/main" id="{8842FECD-58AA-0625-3D82-3BB3E1919203}"/>
              </a:ext>
            </a:extLst>
          </p:cNvPr>
          <p:cNvSpPr>
            <a:spLocks noGrp="1"/>
          </p:cNvSpPr>
          <p:nvPr>
            <p:ph type="sldNum" sz="quarter" idx="11"/>
          </p:nvPr>
        </p:nvSpPr>
        <p:spPr/>
        <p:txBody>
          <a:bodyPr/>
          <a:lstStyle/>
          <a:p>
            <a:fld id="{B5CEABB6-07DC-46E8-9B57-56EC44A396E5}" type="slidenum">
              <a:rPr lang="en-US" smtClean="0"/>
              <a:pPr/>
              <a:t>14</a:t>
            </a:fld>
            <a:endParaRPr lang="en-US" dirty="0"/>
          </a:p>
        </p:txBody>
      </p:sp>
    </p:spTree>
    <p:extLst>
      <p:ext uri="{BB962C8B-B14F-4D97-AF65-F5344CB8AC3E}">
        <p14:creationId xmlns:p14="http://schemas.microsoft.com/office/powerpoint/2010/main" val="158748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72FB-DDD6-25A7-F5DA-E015E1790409}"/>
              </a:ext>
            </a:extLst>
          </p:cNvPr>
          <p:cNvSpPr>
            <a:spLocks noGrp="1"/>
          </p:cNvSpPr>
          <p:nvPr>
            <p:ph type="title"/>
          </p:nvPr>
        </p:nvSpPr>
        <p:spPr>
          <a:xfrm>
            <a:off x="811184" y="621973"/>
            <a:ext cx="7595397" cy="961899"/>
          </a:xfrm>
        </p:spPr>
        <p:txBody>
          <a:bodyPr/>
          <a:lstStyle/>
          <a:p>
            <a:r>
              <a:rPr lang="en-US" dirty="0"/>
              <a:t>Barriers to Implementation Fidelity</a:t>
            </a:r>
            <a:endParaRPr lang="en-US" b="0" dirty="0"/>
          </a:p>
        </p:txBody>
      </p:sp>
      <p:sp>
        <p:nvSpPr>
          <p:cNvPr id="3" name="Text Placeholder 2">
            <a:extLst>
              <a:ext uri="{FF2B5EF4-FFF2-40B4-BE49-F238E27FC236}">
                <a16:creationId xmlns:a16="http://schemas.microsoft.com/office/drawing/2014/main" id="{7F0B5871-8952-BBD2-9949-1CAD4D7F5835}"/>
              </a:ext>
            </a:extLst>
          </p:cNvPr>
          <p:cNvSpPr>
            <a:spLocks noGrp="1"/>
          </p:cNvSpPr>
          <p:nvPr>
            <p:ph type="body" sz="quarter" idx="13"/>
          </p:nvPr>
        </p:nvSpPr>
        <p:spPr>
          <a:xfrm>
            <a:off x="1295401" y="2476500"/>
            <a:ext cx="6889954" cy="3454400"/>
          </a:xfrm>
        </p:spPr>
        <p:txBody>
          <a:bodyPr/>
          <a:lstStyle/>
          <a:p>
            <a:pPr marL="285750" indent="-285750">
              <a:buFont typeface="Arial" panose="020B0604020202020204" pitchFamily="34" charset="0"/>
              <a:buChar char="•"/>
            </a:pPr>
            <a:r>
              <a:rPr lang="en-US" dirty="0"/>
              <a:t>Low staff buy-in </a:t>
            </a:r>
          </a:p>
          <a:p>
            <a:pPr marL="285750" indent="-285750">
              <a:buFont typeface="Arial" panose="020B0604020202020204" pitchFamily="34" charset="0"/>
              <a:buChar char="•"/>
            </a:pPr>
            <a:r>
              <a:rPr lang="en-US" dirty="0"/>
              <a:t>Limited resources</a:t>
            </a:r>
          </a:p>
          <a:p>
            <a:pPr marL="285750" indent="-285750">
              <a:buFont typeface="Arial" panose="020B0604020202020204" pitchFamily="34" charset="0"/>
              <a:buChar char="•"/>
            </a:pPr>
            <a:r>
              <a:rPr lang="en-US" dirty="0"/>
              <a:t>Staff turnover  </a:t>
            </a:r>
          </a:p>
          <a:p>
            <a:pPr marL="285750" indent="-285750">
              <a:buFont typeface="Arial" panose="020B0604020202020204" pitchFamily="34" charset="0"/>
              <a:buChar char="•"/>
            </a:pPr>
            <a:r>
              <a:rPr lang="en-US" dirty="0"/>
              <a:t>Behavioral drift </a:t>
            </a:r>
          </a:p>
          <a:p>
            <a:pPr>
              <a:spcBef>
                <a:spcPts val="3600"/>
              </a:spcBef>
            </a:pPr>
            <a:r>
              <a:rPr lang="en-US" sz="2400" b="1" i="1" dirty="0"/>
              <a:t>What are some other barriers/challenges you’ve and your team have faced?</a:t>
            </a:r>
          </a:p>
        </p:txBody>
      </p:sp>
      <p:sp>
        <p:nvSpPr>
          <p:cNvPr id="5" name="Slide Number Placeholder 4">
            <a:extLst>
              <a:ext uri="{FF2B5EF4-FFF2-40B4-BE49-F238E27FC236}">
                <a16:creationId xmlns:a16="http://schemas.microsoft.com/office/drawing/2014/main" id="{75627CB2-0C9D-71A1-9E19-FFA8CA6F6FC8}"/>
              </a:ext>
            </a:extLst>
          </p:cNvPr>
          <p:cNvSpPr>
            <a:spLocks noGrp="1"/>
          </p:cNvSpPr>
          <p:nvPr>
            <p:ph type="sldNum" sz="quarter" idx="11"/>
          </p:nvPr>
        </p:nvSpPr>
        <p:spPr/>
        <p:txBody>
          <a:bodyPr/>
          <a:lstStyle/>
          <a:p>
            <a:fld id="{B5CEABB6-07DC-46E8-9B57-56EC44A396E5}" type="slidenum">
              <a:rPr lang="en-US" smtClean="0"/>
              <a:pPr/>
              <a:t>15</a:t>
            </a:fld>
            <a:endParaRPr lang="en-US" dirty="0"/>
          </a:p>
        </p:txBody>
      </p:sp>
    </p:spTree>
    <p:extLst>
      <p:ext uri="{BB962C8B-B14F-4D97-AF65-F5344CB8AC3E}">
        <p14:creationId xmlns:p14="http://schemas.microsoft.com/office/powerpoint/2010/main" val="3679042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0499-CC6F-F949-D6C9-654B15391231}"/>
              </a:ext>
            </a:extLst>
          </p:cNvPr>
          <p:cNvSpPr>
            <a:spLocks noGrp="1"/>
          </p:cNvSpPr>
          <p:nvPr>
            <p:ph type="title"/>
          </p:nvPr>
        </p:nvSpPr>
        <p:spPr>
          <a:xfrm>
            <a:off x="811184" y="621973"/>
            <a:ext cx="7037415" cy="961899"/>
          </a:xfrm>
        </p:spPr>
        <p:txBody>
          <a:bodyPr/>
          <a:lstStyle/>
          <a:p>
            <a:r>
              <a:rPr lang="en-US" dirty="0"/>
              <a:t>Addressing Challenges with Buy-In </a:t>
            </a:r>
          </a:p>
        </p:txBody>
      </p:sp>
      <p:graphicFrame>
        <p:nvGraphicFramePr>
          <p:cNvPr id="13" name="Diagram 12" descr="Buy-in includes Attitudes, Social Norms, Perceived control, and Professional Identity.&#10;Intention includes Knowledge/skills, Limited time constraints, Habits/routines, and Salience.&#10;Action">
            <a:extLst>
              <a:ext uri="{FF2B5EF4-FFF2-40B4-BE49-F238E27FC236}">
                <a16:creationId xmlns:a16="http://schemas.microsoft.com/office/drawing/2014/main" id="{2454B54E-92BC-E79D-3CD8-00182A0CC316}"/>
              </a:ext>
            </a:extLst>
          </p:cNvPr>
          <p:cNvGraphicFramePr/>
          <p:nvPr>
            <p:extLst>
              <p:ext uri="{D42A27DB-BD31-4B8C-83A1-F6EECF244321}">
                <p14:modId xmlns:p14="http://schemas.microsoft.com/office/powerpoint/2010/main" val="1143086600"/>
              </p:ext>
            </p:extLst>
          </p:nvPr>
        </p:nvGraphicFramePr>
        <p:xfrm>
          <a:off x="541491" y="1731433"/>
          <a:ext cx="11208203" cy="4624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6416D02B-055F-AFEE-9EEA-22EC6A642F1C}"/>
              </a:ext>
            </a:extLst>
          </p:cNvPr>
          <p:cNvSpPr>
            <a:spLocks noGrp="1"/>
          </p:cNvSpPr>
          <p:nvPr>
            <p:ph type="sldNum" sz="quarter" idx="11"/>
          </p:nvPr>
        </p:nvSpPr>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310837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FCF0-EC9E-7619-365C-C20E8C8470AB}"/>
              </a:ext>
            </a:extLst>
          </p:cNvPr>
          <p:cNvSpPr>
            <a:spLocks noGrp="1"/>
          </p:cNvSpPr>
          <p:nvPr>
            <p:ph type="title"/>
          </p:nvPr>
        </p:nvSpPr>
        <p:spPr>
          <a:xfrm>
            <a:off x="811184" y="621973"/>
            <a:ext cx="6445021" cy="961899"/>
          </a:xfrm>
        </p:spPr>
        <p:txBody>
          <a:bodyPr/>
          <a:lstStyle/>
          <a:p>
            <a:r>
              <a:rPr lang="en-US" dirty="0"/>
              <a:t>Adapting Role of PBIS Teams/Coaches</a:t>
            </a:r>
          </a:p>
        </p:txBody>
      </p:sp>
      <p:graphicFrame>
        <p:nvGraphicFramePr>
          <p:cNvPr id="8" name="Diagram 7" descr="Exploration and Adoption includes Gain knowledge about PBIS, Identify a team and internal coach, and Gather resources.&#10;Program Installation includes Develop data systems, Prepare staff training, and Establish school-specific practices,.&#10;Initial Implementation includes Implementation of Tier 1, Staff trained and provided support, and Evaluation of program fit.&#10;Full Implementation includes Tier 1 fully operational, TFI used to gauge, implementation efforts, and Considerations for Tier 2 and 3 started.&#10;Innovation includes Refine and adapt practices, Continued professional development, and Data-based decision making for program adaptation. &#10;Sustainability includes All Tiers implemented, Ongoing evaluation on data at all levels, and Staff coaching/trainings.">
            <a:extLst>
              <a:ext uri="{FF2B5EF4-FFF2-40B4-BE49-F238E27FC236}">
                <a16:creationId xmlns:a16="http://schemas.microsoft.com/office/drawing/2014/main" id="{D407F5CA-8ABB-75B0-C44C-F519052A28EC}"/>
              </a:ext>
            </a:extLst>
          </p:cNvPr>
          <p:cNvGraphicFramePr/>
          <p:nvPr>
            <p:extLst>
              <p:ext uri="{D42A27DB-BD31-4B8C-83A1-F6EECF244321}">
                <p14:modId xmlns:p14="http://schemas.microsoft.com/office/powerpoint/2010/main" val="4285235826"/>
              </p:ext>
            </p:extLst>
          </p:nvPr>
        </p:nvGraphicFramePr>
        <p:xfrm>
          <a:off x="482497" y="2247254"/>
          <a:ext cx="11513874" cy="3216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F4D01B44-49BC-027F-A032-68BF0DFFF9A8}"/>
              </a:ext>
            </a:extLst>
          </p:cNvPr>
          <p:cNvSpPr/>
          <p:nvPr/>
        </p:nvSpPr>
        <p:spPr>
          <a:xfrm>
            <a:off x="2952415" y="5583789"/>
            <a:ext cx="6574038" cy="652238"/>
          </a:xfrm>
          <a:prstGeom prst="rect">
            <a:avLst/>
          </a:prstGeom>
          <a:solidFill>
            <a:schemeClr val="accent1">
              <a:lumMod val="75000"/>
            </a:schemeClr>
          </a:solidFill>
          <a:ln w="28575">
            <a:solidFill>
              <a:schemeClr val="bg1">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i="1" dirty="0">
                <a:solidFill>
                  <a:schemeClr val="accent6">
                    <a:lumMod val="20000"/>
                    <a:lumOff val="80000"/>
                  </a:schemeClr>
                </a:solidFill>
              </a:rPr>
              <a:t>How has your role changed over time?</a:t>
            </a:r>
          </a:p>
        </p:txBody>
      </p:sp>
      <p:sp>
        <p:nvSpPr>
          <p:cNvPr id="5" name="Slide Number Placeholder 4">
            <a:extLst>
              <a:ext uri="{FF2B5EF4-FFF2-40B4-BE49-F238E27FC236}">
                <a16:creationId xmlns:a16="http://schemas.microsoft.com/office/drawing/2014/main" id="{7E0B005B-1F55-98CF-0356-F1A62BF36FC7}"/>
              </a:ext>
            </a:extLst>
          </p:cNvPr>
          <p:cNvSpPr>
            <a:spLocks noGrp="1"/>
          </p:cNvSpPr>
          <p:nvPr>
            <p:ph type="sldNum" sz="quarter" idx="11"/>
          </p:nvPr>
        </p:nvSpPr>
        <p:spPr/>
        <p:txBody>
          <a:bodyPr/>
          <a:lstStyle/>
          <a:p>
            <a:fld id="{B5CEABB6-07DC-46E8-9B57-56EC44A396E5}" type="slidenum">
              <a:rPr lang="en-US" smtClean="0"/>
              <a:pPr/>
              <a:t>17</a:t>
            </a:fld>
            <a:endParaRPr lang="en-US" dirty="0"/>
          </a:p>
        </p:txBody>
      </p:sp>
    </p:spTree>
    <p:extLst>
      <p:ext uri="{BB962C8B-B14F-4D97-AF65-F5344CB8AC3E}">
        <p14:creationId xmlns:p14="http://schemas.microsoft.com/office/powerpoint/2010/main" val="379657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B5CF-E77E-1A9A-850D-D360E7007E97}"/>
              </a:ext>
            </a:extLst>
          </p:cNvPr>
          <p:cNvSpPr>
            <a:spLocks noGrp="1"/>
          </p:cNvSpPr>
          <p:nvPr>
            <p:ph type="title"/>
          </p:nvPr>
        </p:nvSpPr>
        <p:spPr>
          <a:xfrm>
            <a:off x="884927" y="1005431"/>
            <a:ext cx="7580647" cy="1695777"/>
          </a:xfrm>
        </p:spPr>
        <p:txBody>
          <a:bodyPr anchor="t">
            <a:normAutofit/>
          </a:bodyPr>
          <a:lstStyle/>
          <a:p>
            <a:r>
              <a:rPr lang="en-US" dirty="0"/>
              <a:t>Think – Pair – Share </a:t>
            </a:r>
          </a:p>
        </p:txBody>
      </p:sp>
      <p:graphicFrame>
        <p:nvGraphicFramePr>
          <p:cNvPr id="7" name="Text Placeholder 2" descr="What have been the biggest challenges you have faced coaching so far?&#10;What are some things">
            <a:extLst>
              <a:ext uri="{FF2B5EF4-FFF2-40B4-BE49-F238E27FC236}">
                <a16:creationId xmlns:a16="http://schemas.microsoft.com/office/drawing/2014/main" id="{EC3FC7EF-5652-6264-F30A-760DE38234FC}"/>
              </a:ext>
            </a:extLst>
          </p:cNvPr>
          <p:cNvGraphicFramePr/>
          <p:nvPr>
            <p:extLst>
              <p:ext uri="{D42A27DB-BD31-4B8C-83A1-F6EECF244321}">
                <p14:modId xmlns:p14="http://schemas.microsoft.com/office/powerpoint/2010/main" val="549944973"/>
              </p:ext>
            </p:extLst>
          </p:nvPr>
        </p:nvGraphicFramePr>
        <p:xfrm>
          <a:off x="2330246" y="1649411"/>
          <a:ext cx="8293510" cy="488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1F67D6E-AB9E-C4F1-32A3-37030A7E91BE}"/>
              </a:ext>
            </a:extLst>
          </p:cNvPr>
          <p:cNvSpPr>
            <a:spLocks noGrp="1"/>
          </p:cNvSpPr>
          <p:nvPr>
            <p:ph type="sldNum" sz="quarter" idx="11"/>
          </p:nvPr>
        </p:nvSpPr>
        <p:spPr>
          <a:xfrm>
            <a:off x="8907309" y="6356350"/>
            <a:ext cx="2743200" cy="365125"/>
          </a:xfrm>
        </p:spPr>
        <p:txBody>
          <a:bodyPr anchor="ctr">
            <a:normAutofit/>
          </a:bodyPr>
          <a:lstStyle/>
          <a:p>
            <a:pPr>
              <a:spcAft>
                <a:spcPts val="600"/>
              </a:spcAft>
            </a:pPr>
            <a:fld id="{B5CEABB6-07DC-46E8-9B57-56EC44A396E5}" type="slidenum">
              <a:rPr lang="en-US" smtClean="0"/>
              <a:pPr>
                <a:spcAft>
                  <a:spcPts val="600"/>
                </a:spcAft>
              </a:pPr>
              <a:t>18</a:t>
            </a:fld>
            <a:endParaRPr lang="en-US" dirty="0"/>
          </a:p>
        </p:txBody>
      </p:sp>
    </p:spTree>
    <p:extLst>
      <p:ext uri="{BB962C8B-B14F-4D97-AF65-F5344CB8AC3E}">
        <p14:creationId xmlns:p14="http://schemas.microsoft.com/office/powerpoint/2010/main" val="313934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1720-D9EC-E192-C06A-F4506C1A439E}"/>
              </a:ext>
            </a:extLst>
          </p:cNvPr>
          <p:cNvSpPr>
            <a:spLocks noGrp="1"/>
          </p:cNvSpPr>
          <p:nvPr>
            <p:ph type="ctrTitle"/>
          </p:nvPr>
        </p:nvSpPr>
        <p:spPr>
          <a:xfrm>
            <a:off x="766940" y="1990213"/>
            <a:ext cx="8874306" cy="3251571"/>
          </a:xfrm>
        </p:spPr>
        <p:txBody>
          <a:bodyPr/>
          <a:lstStyle/>
          <a:p>
            <a:r>
              <a:rPr lang="en-US" sz="4800" dirty="0"/>
              <a:t>Coach Well-Being &amp; Maintaining Balance </a:t>
            </a:r>
          </a:p>
        </p:txBody>
      </p:sp>
    </p:spTree>
    <p:extLst>
      <p:ext uri="{BB962C8B-B14F-4D97-AF65-F5344CB8AC3E}">
        <p14:creationId xmlns:p14="http://schemas.microsoft.com/office/powerpoint/2010/main" val="421511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C92F-D293-0D4B-DAB4-98AFB8F4642F}"/>
              </a:ext>
            </a:extLst>
          </p:cNvPr>
          <p:cNvSpPr>
            <a:spLocks noGrp="1"/>
          </p:cNvSpPr>
          <p:nvPr>
            <p:ph type="title"/>
          </p:nvPr>
        </p:nvSpPr>
        <p:spPr>
          <a:xfrm>
            <a:off x="1100745" y="1073593"/>
            <a:ext cx="5284816" cy="961899"/>
          </a:xfrm>
        </p:spPr>
        <p:txBody>
          <a:bodyPr/>
          <a:lstStyle/>
          <a:p>
            <a:r>
              <a:rPr lang="en-US" dirty="0"/>
              <a:t>A little about me! </a:t>
            </a:r>
          </a:p>
        </p:txBody>
      </p:sp>
      <p:pic>
        <p:nvPicPr>
          <p:cNvPr id="5122" name="Picture 2" descr="Speaker at a podium saying, &quot;All I have on my side are facts and science and people hate facts and science.&quot;">
            <a:extLst>
              <a:ext uri="{FF2B5EF4-FFF2-40B4-BE49-F238E27FC236}">
                <a16:creationId xmlns:a16="http://schemas.microsoft.com/office/drawing/2014/main" id="{3A05DE32-17C7-4E9E-D18A-2C3257AA3A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5013" y="1234441"/>
            <a:ext cx="4055226" cy="2501582"/>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a:extLst>
              <a:ext uri="{FF2B5EF4-FFF2-40B4-BE49-F238E27FC236}">
                <a16:creationId xmlns:a16="http://schemas.microsoft.com/office/drawing/2014/main" id="{57C4E039-85EC-1AD9-FD87-3F5B42DE5944}"/>
              </a:ext>
              <a:ext uri="{C183D7F6-B498-43B3-948B-1728B52AA6E4}">
                <adec:decorative xmlns:adec="http://schemas.microsoft.com/office/drawing/2017/decorative" val="1"/>
              </a:ext>
            </a:extLst>
          </p:cNvPr>
          <p:cNvSpPr>
            <a:spLocks noGrp="1"/>
          </p:cNvSpPr>
          <p:nvPr>
            <p:ph type="pic" sz="quarter" idx="23"/>
          </p:nvPr>
        </p:nvSpPr>
        <p:spPr>
          <a:xfrm>
            <a:off x="1479604" y="2537460"/>
            <a:ext cx="502920" cy="182880"/>
          </a:xfrm>
        </p:spPr>
        <p:style>
          <a:lnRef idx="2">
            <a:schemeClr val="dk1"/>
          </a:lnRef>
          <a:fillRef idx="1">
            <a:schemeClr val="lt1"/>
          </a:fillRef>
          <a:effectRef idx="0">
            <a:schemeClr val="dk1"/>
          </a:effectRef>
          <a:fontRef idx="minor">
            <a:schemeClr val="dk1"/>
          </a:fontRef>
        </p:style>
      </p:sp>
      <p:sp>
        <p:nvSpPr>
          <p:cNvPr id="4" name="Text Placeholder 3">
            <a:extLst>
              <a:ext uri="{FF2B5EF4-FFF2-40B4-BE49-F238E27FC236}">
                <a16:creationId xmlns:a16="http://schemas.microsoft.com/office/drawing/2014/main" id="{CF4EE096-C970-5AC5-BD29-8A54B5DCDB63}"/>
              </a:ext>
            </a:extLst>
          </p:cNvPr>
          <p:cNvSpPr>
            <a:spLocks noGrp="1"/>
          </p:cNvSpPr>
          <p:nvPr>
            <p:ph type="body" sz="quarter" idx="13"/>
          </p:nvPr>
        </p:nvSpPr>
        <p:spPr/>
        <p:txBody>
          <a:bodyPr/>
          <a:lstStyle/>
          <a:p>
            <a:r>
              <a:rPr lang="en-US" dirty="0"/>
              <a:t>School Psychology Doctoral Student (been working with MN PBIS for 3 years) </a:t>
            </a:r>
          </a:p>
        </p:txBody>
      </p:sp>
      <p:sp>
        <p:nvSpPr>
          <p:cNvPr id="5" name="Picture Placeholder 4">
            <a:extLst>
              <a:ext uri="{FF2B5EF4-FFF2-40B4-BE49-F238E27FC236}">
                <a16:creationId xmlns:a16="http://schemas.microsoft.com/office/drawing/2014/main" id="{E0FE10D4-D85C-5C78-F630-EA00B4FCBCF4}"/>
              </a:ext>
              <a:ext uri="{C183D7F6-B498-43B3-948B-1728B52AA6E4}">
                <adec:decorative xmlns:adec="http://schemas.microsoft.com/office/drawing/2017/decorative" val="1"/>
              </a:ext>
            </a:extLst>
          </p:cNvPr>
          <p:cNvSpPr>
            <a:spLocks noGrp="1"/>
          </p:cNvSpPr>
          <p:nvPr>
            <p:ph type="pic" sz="quarter" idx="27"/>
          </p:nvPr>
        </p:nvSpPr>
        <p:spPr>
          <a:xfrm>
            <a:off x="1479604" y="3545522"/>
            <a:ext cx="502920" cy="182880"/>
          </a:xfrm>
        </p:spPr>
        <p:style>
          <a:lnRef idx="2">
            <a:schemeClr val="dk1"/>
          </a:lnRef>
          <a:fillRef idx="1">
            <a:schemeClr val="lt1"/>
          </a:fillRef>
          <a:effectRef idx="0">
            <a:schemeClr val="dk1"/>
          </a:effectRef>
          <a:fontRef idx="minor">
            <a:schemeClr val="dk1"/>
          </a:fontRef>
        </p:style>
      </p:sp>
      <p:sp>
        <p:nvSpPr>
          <p:cNvPr id="6" name="Text Placeholder 5">
            <a:extLst>
              <a:ext uri="{FF2B5EF4-FFF2-40B4-BE49-F238E27FC236}">
                <a16:creationId xmlns:a16="http://schemas.microsoft.com/office/drawing/2014/main" id="{211F9009-6E65-9294-E4F5-5DF6466D293C}"/>
              </a:ext>
            </a:extLst>
          </p:cNvPr>
          <p:cNvSpPr>
            <a:spLocks noGrp="1"/>
          </p:cNvSpPr>
          <p:nvPr>
            <p:ph type="body" sz="quarter" idx="24"/>
          </p:nvPr>
        </p:nvSpPr>
        <p:spPr/>
        <p:txBody>
          <a:bodyPr/>
          <a:lstStyle/>
          <a:p>
            <a:r>
              <a:rPr lang="en-US" b="1" i="1" dirty="0"/>
              <a:t>My interests/research areas:</a:t>
            </a:r>
          </a:p>
          <a:p>
            <a:r>
              <a:rPr lang="en-US" dirty="0"/>
              <a:t>Positive Psychology/Coaching</a:t>
            </a:r>
          </a:p>
        </p:txBody>
      </p:sp>
      <p:sp>
        <p:nvSpPr>
          <p:cNvPr id="7" name="Picture Placeholder 6">
            <a:extLst>
              <a:ext uri="{FF2B5EF4-FFF2-40B4-BE49-F238E27FC236}">
                <a16:creationId xmlns:a16="http://schemas.microsoft.com/office/drawing/2014/main" id="{F7E1570A-D319-B6CA-FAB9-A8DA7DF1D0A8}"/>
              </a:ext>
              <a:ext uri="{C183D7F6-B498-43B3-948B-1728B52AA6E4}">
                <adec:decorative xmlns:adec="http://schemas.microsoft.com/office/drawing/2017/decorative" val="1"/>
              </a:ext>
            </a:extLst>
          </p:cNvPr>
          <p:cNvSpPr>
            <a:spLocks noGrp="1"/>
          </p:cNvSpPr>
          <p:nvPr>
            <p:ph type="pic" sz="quarter" idx="28"/>
          </p:nvPr>
        </p:nvSpPr>
        <p:spPr>
          <a:xfrm>
            <a:off x="1479604" y="4553585"/>
            <a:ext cx="502920" cy="182880"/>
          </a:xfrm>
        </p:spPr>
        <p:style>
          <a:lnRef idx="2">
            <a:schemeClr val="dk1"/>
          </a:lnRef>
          <a:fillRef idx="1">
            <a:schemeClr val="lt1"/>
          </a:fillRef>
          <a:effectRef idx="0">
            <a:schemeClr val="dk1"/>
          </a:effectRef>
          <a:fontRef idx="minor">
            <a:schemeClr val="dk1"/>
          </a:fontRef>
        </p:style>
      </p:sp>
      <p:sp>
        <p:nvSpPr>
          <p:cNvPr id="8" name="Text Placeholder 7">
            <a:extLst>
              <a:ext uri="{FF2B5EF4-FFF2-40B4-BE49-F238E27FC236}">
                <a16:creationId xmlns:a16="http://schemas.microsoft.com/office/drawing/2014/main" id="{6C4F87FC-230B-45A1-2EB1-CA3336B45911}"/>
              </a:ext>
            </a:extLst>
          </p:cNvPr>
          <p:cNvSpPr>
            <a:spLocks noGrp="1"/>
          </p:cNvSpPr>
          <p:nvPr>
            <p:ph type="body" sz="quarter" idx="26"/>
          </p:nvPr>
        </p:nvSpPr>
        <p:spPr/>
        <p:txBody>
          <a:bodyPr/>
          <a:lstStyle/>
          <a:p>
            <a:r>
              <a:rPr lang="en-US" dirty="0"/>
              <a:t>LOVE learning from people doing the work </a:t>
            </a:r>
            <a:r>
              <a:rPr lang="en-US" dirty="0">
                <a:sym typeface="Wingdings" panose="05000000000000000000" pitchFamily="2" charset="2"/>
              </a:rPr>
              <a:t> </a:t>
            </a:r>
            <a:endParaRPr lang="en-US" dirty="0"/>
          </a:p>
        </p:txBody>
      </p:sp>
      <p:pic>
        <p:nvPicPr>
          <p:cNvPr id="5124" name="Picture 4" descr="&quot;mental health matters&quot; on a sticker">
            <a:extLst>
              <a:ext uri="{FF2B5EF4-FFF2-40B4-BE49-F238E27FC236}">
                <a16:creationId xmlns:a16="http://schemas.microsoft.com/office/drawing/2014/main" id="{90F16475-9BC1-5F72-6AEE-67B1782D9B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87895" y="3994083"/>
            <a:ext cx="2313305" cy="236868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4FBF7CF4-7CB3-874C-1297-4296FBEDFBCB}"/>
              </a:ext>
            </a:extLst>
          </p:cNvPr>
          <p:cNvSpPr>
            <a:spLocks noGrp="1"/>
          </p:cNvSpPr>
          <p:nvPr>
            <p:ph type="sldNum" sz="quarter" idx="11"/>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158574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70A1-7DE3-F9B6-D387-129F1194CF90}"/>
              </a:ext>
            </a:extLst>
          </p:cNvPr>
          <p:cNvSpPr>
            <a:spLocks noGrp="1"/>
          </p:cNvSpPr>
          <p:nvPr>
            <p:ph type="title"/>
          </p:nvPr>
        </p:nvSpPr>
        <p:spPr>
          <a:xfrm>
            <a:off x="811184" y="1246813"/>
            <a:ext cx="5284816" cy="961899"/>
          </a:xfrm>
        </p:spPr>
        <p:txBody>
          <a:bodyPr/>
          <a:lstStyle/>
          <a:p>
            <a:r>
              <a:rPr lang="en-US" dirty="0"/>
              <a:t>Coach Well-Being</a:t>
            </a:r>
          </a:p>
        </p:txBody>
      </p:sp>
      <p:sp>
        <p:nvSpPr>
          <p:cNvPr id="3" name="Text Placeholder 2">
            <a:extLst>
              <a:ext uri="{FF2B5EF4-FFF2-40B4-BE49-F238E27FC236}">
                <a16:creationId xmlns:a16="http://schemas.microsoft.com/office/drawing/2014/main" id="{C0574106-5221-6B43-E536-35F400C1C888}"/>
              </a:ext>
            </a:extLst>
          </p:cNvPr>
          <p:cNvSpPr>
            <a:spLocks noGrp="1"/>
          </p:cNvSpPr>
          <p:nvPr>
            <p:ph type="body" sz="quarter" idx="13"/>
          </p:nvPr>
        </p:nvSpPr>
        <p:spPr/>
        <p:txBody>
          <a:bodyPr/>
          <a:lstStyle/>
          <a:p>
            <a:pPr marL="285750" indent="-285750">
              <a:buFont typeface="Arial" panose="020B0604020202020204" pitchFamily="34" charset="0"/>
              <a:buChar char="•"/>
            </a:pPr>
            <a:r>
              <a:rPr lang="en-US" sz="2000" dirty="0"/>
              <a:t>YOU are an important asset to the team </a:t>
            </a:r>
          </a:p>
          <a:p>
            <a:pPr marL="285750" indent="-285750">
              <a:buFont typeface="Arial" panose="020B0604020202020204" pitchFamily="34" charset="0"/>
              <a:buChar char="•"/>
            </a:pPr>
            <a:r>
              <a:rPr lang="en-US" sz="2000" dirty="0"/>
              <a:t>Ensuring that you feel supported and able to manage the tasks of coaching are critical to success!</a:t>
            </a:r>
            <a:endParaRPr lang="en-US" b="1" dirty="0"/>
          </a:p>
        </p:txBody>
      </p:sp>
      <p:pic>
        <p:nvPicPr>
          <p:cNvPr id="1026" name="Picture 2" descr="Oxygen mask like those in an airplane with a quote that states, &quot;Fix your own oxygen mask first. You're no use to anyone if you're running on empty. Caring for yourself first is often the best thing you can do in order to help others. It isn't selfish, or egocentric. Just really good advice.&quot;">
            <a:extLst>
              <a:ext uri="{FF2B5EF4-FFF2-40B4-BE49-F238E27FC236}">
                <a16:creationId xmlns:a16="http://schemas.microsoft.com/office/drawing/2014/main" id="{16B57A9D-133C-6C35-0A75-18AF92ECDE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4976" y="376084"/>
            <a:ext cx="4884666" cy="61058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3B5F146-855A-49E5-E4AC-8F110BD54EEF}"/>
              </a:ext>
            </a:extLst>
          </p:cNvPr>
          <p:cNvSpPr>
            <a:spLocks noGrp="1"/>
          </p:cNvSpPr>
          <p:nvPr>
            <p:ph type="sldNum" sz="quarter" idx="11"/>
          </p:nvPr>
        </p:nvSpPr>
        <p:spPr/>
        <p:txBody>
          <a:bodyPr/>
          <a:lstStyle/>
          <a:p>
            <a:fld id="{B5CEABB6-07DC-46E8-9B57-56EC44A396E5}" type="slidenum">
              <a:rPr lang="en-US" smtClean="0"/>
              <a:pPr/>
              <a:t>20</a:t>
            </a:fld>
            <a:endParaRPr lang="en-US" dirty="0"/>
          </a:p>
        </p:txBody>
      </p:sp>
    </p:spTree>
    <p:extLst>
      <p:ext uri="{BB962C8B-B14F-4D97-AF65-F5344CB8AC3E}">
        <p14:creationId xmlns:p14="http://schemas.microsoft.com/office/powerpoint/2010/main" val="303560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70A1-7DE3-F9B6-D387-129F1194CF90}"/>
              </a:ext>
            </a:extLst>
          </p:cNvPr>
          <p:cNvSpPr>
            <a:spLocks noGrp="1"/>
          </p:cNvSpPr>
          <p:nvPr>
            <p:ph type="title"/>
          </p:nvPr>
        </p:nvSpPr>
        <p:spPr>
          <a:xfrm>
            <a:off x="811184" y="621973"/>
            <a:ext cx="6987491" cy="961899"/>
          </a:xfrm>
        </p:spPr>
        <p:txBody>
          <a:bodyPr/>
          <a:lstStyle/>
          <a:p>
            <a:r>
              <a:rPr lang="en-US" dirty="0"/>
              <a:t>Fostering Wellbeing </a:t>
            </a:r>
          </a:p>
        </p:txBody>
      </p:sp>
      <p:graphicFrame>
        <p:nvGraphicFramePr>
          <p:cNvPr id="4" name="Diagram 3" descr="Set Boundaries includes Identify specified time for PBIS work that fits within your scheduled workday, Identify when responsibilities are requiring time outside of work time, and Long-term sustainability &gt; short-term solutions.&#10;Lean into Social Support includes Connect with other coaches, Allocate tasks &amp; seek out help, Share your wins &amp; challenges with the team, and Seek out a “co-coach.”&#10;“Motivate” with Self-Reflection includes, Identify and act within your personal values, Process (over mastery) mindset, Operate within your strengths, and Self-care.">
            <a:extLst>
              <a:ext uri="{FF2B5EF4-FFF2-40B4-BE49-F238E27FC236}">
                <a16:creationId xmlns:a16="http://schemas.microsoft.com/office/drawing/2014/main" id="{06A51942-53FC-D83F-53E2-57767776574F}"/>
              </a:ext>
            </a:extLst>
          </p:cNvPr>
          <p:cNvGraphicFramePr/>
          <p:nvPr>
            <p:extLst>
              <p:ext uri="{D42A27DB-BD31-4B8C-83A1-F6EECF244321}">
                <p14:modId xmlns:p14="http://schemas.microsoft.com/office/powerpoint/2010/main" val="486785580"/>
              </p:ext>
            </p:extLst>
          </p:nvPr>
        </p:nvGraphicFramePr>
        <p:xfrm>
          <a:off x="1532654" y="1490339"/>
          <a:ext cx="9126691" cy="4646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3B5F146-855A-49E5-E4AC-8F110BD54EEF}"/>
              </a:ext>
            </a:extLst>
          </p:cNvPr>
          <p:cNvSpPr>
            <a:spLocks noGrp="1"/>
          </p:cNvSpPr>
          <p:nvPr>
            <p:ph type="sldNum" sz="quarter" idx="11"/>
          </p:nvPr>
        </p:nvSpPr>
        <p:spPr/>
        <p:txBody>
          <a:bodyPr/>
          <a:lstStyle/>
          <a:p>
            <a:fld id="{B5CEABB6-07DC-46E8-9B57-56EC44A396E5}" type="slidenum">
              <a:rPr lang="en-US" smtClean="0"/>
              <a:pPr/>
              <a:t>21</a:t>
            </a:fld>
            <a:endParaRPr lang="en-US" dirty="0"/>
          </a:p>
        </p:txBody>
      </p:sp>
    </p:spTree>
    <p:extLst>
      <p:ext uri="{BB962C8B-B14F-4D97-AF65-F5344CB8AC3E}">
        <p14:creationId xmlns:p14="http://schemas.microsoft.com/office/powerpoint/2010/main" val="302780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4860C8D-C6CC-1BF1-FD04-EDE87A876C36}"/>
              </a:ext>
            </a:extLst>
          </p:cNvPr>
          <p:cNvSpPr>
            <a:spLocks noGrp="1"/>
          </p:cNvSpPr>
          <p:nvPr>
            <p:ph type="title"/>
          </p:nvPr>
        </p:nvSpPr>
        <p:spPr>
          <a:xfrm>
            <a:off x="727101" y="902557"/>
            <a:ext cx="6440953" cy="961899"/>
          </a:xfrm>
        </p:spPr>
        <p:txBody>
          <a:bodyPr/>
          <a:lstStyle/>
          <a:p>
            <a:r>
              <a:rPr lang="en-US" sz="3600" dirty="0"/>
              <a:t>What are your strengths as a leader/coach?</a:t>
            </a:r>
          </a:p>
        </p:txBody>
      </p:sp>
      <p:sp>
        <p:nvSpPr>
          <p:cNvPr id="18" name="Text Placeholder 17">
            <a:extLst>
              <a:ext uri="{FF2B5EF4-FFF2-40B4-BE49-F238E27FC236}">
                <a16:creationId xmlns:a16="http://schemas.microsoft.com/office/drawing/2014/main" id="{960B3B9B-4C7E-E74B-D929-B9B0F65235B7}"/>
              </a:ext>
            </a:extLst>
          </p:cNvPr>
          <p:cNvSpPr>
            <a:spLocks noGrp="1"/>
          </p:cNvSpPr>
          <p:nvPr>
            <p:ph type="body" sz="quarter" idx="26"/>
          </p:nvPr>
        </p:nvSpPr>
        <p:spPr>
          <a:xfrm>
            <a:off x="874585" y="2940994"/>
            <a:ext cx="3537865" cy="2281246"/>
          </a:xfrm>
        </p:spPr>
        <p:txBody>
          <a:bodyPr/>
          <a:lstStyle/>
          <a:p>
            <a:r>
              <a:rPr lang="en-US" sz="2800" i="1" dirty="0"/>
              <a:t>Take a few minutes and list 3-5 leadership strengths/qualities that you currently identify with.</a:t>
            </a:r>
          </a:p>
        </p:txBody>
      </p:sp>
      <p:pic>
        <p:nvPicPr>
          <p:cNvPr id="2050" name="Picture 2" descr="A list of the qualities and characteristics and skills and abilities that are explored in strengths-based coaching.">
            <a:extLst>
              <a:ext uri="{FF2B5EF4-FFF2-40B4-BE49-F238E27FC236}">
                <a16:creationId xmlns:a16="http://schemas.microsoft.com/office/drawing/2014/main" id="{B8BB5987-911A-6F52-5F74-C10839F021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0" y="2050239"/>
            <a:ext cx="7022690" cy="4504004"/>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22F138AF-31EA-B523-BC27-B8D36E5ECFCE}"/>
              </a:ext>
            </a:extLst>
          </p:cNvPr>
          <p:cNvSpPr>
            <a:spLocks noGrp="1"/>
          </p:cNvSpPr>
          <p:nvPr>
            <p:ph type="sldNum" sz="quarter" idx="11"/>
          </p:nvPr>
        </p:nvSpPr>
        <p:spPr/>
        <p:txBody>
          <a:bodyPr/>
          <a:lstStyle/>
          <a:p>
            <a:fld id="{B5CEABB6-07DC-46E8-9B57-56EC44A396E5}" type="slidenum">
              <a:rPr lang="en-US" smtClean="0"/>
              <a:pPr/>
              <a:t>22</a:t>
            </a:fld>
            <a:endParaRPr lang="en-US" dirty="0"/>
          </a:p>
        </p:txBody>
      </p:sp>
    </p:spTree>
    <p:extLst>
      <p:ext uri="{BB962C8B-B14F-4D97-AF65-F5344CB8AC3E}">
        <p14:creationId xmlns:p14="http://schemas.microsoft.com/office/powerpoint/2010/main" val="366577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74DA-6954-F976-32DC-5FCBE236F08D}"/>
              </a:ext>
            </a:extLst>
          </p:cNvPr>
          <p:cNvSpPr>
            <a:spLocks noGrp="1"/>
          </p:cNvSpPr>
          <p:nvPr>
            <p:ph type="title"/>
          </p:nvPr>
        </p:nvSpPr>
        <p:spPr>
          <a:xfrm>
            <a:off x="541491" y="581779"/>
            <a:ext cx="8694556" cy="961899"/>
          </a:xfrm>
        </p:spPr>
        <p:txBody>
          <a:bodyPr/>
          <a:lstStyle/>
          <a:p>
            <a:r>
              <a:rPr lang="en-US" dirty="0"/>
              <a:t>Aligning Your Strengths</a:t>
            </a:r>
          </a:p>
        </p:txBody>
      </p:sp>
      <p:graphicFrame>
        <p:nvGraphicFramePr>
          <p:cNvPr id="32" name="Diagram 31" descr="Data includes Obtain/compile data from multiple sources, Support the development of data systems, and Lead team in making data-based decisions. &#10;Practices includes Coach staff on essential features of PBIS, Work with classroom teachers on implementing practices, and Link data to practices. &#10;Systems includes Facilitate effective team meetings and Support development and continued success of PBIS team.">
            <a:extLst>
              <a:ext uri="{FF2B5EF4-FFF2-40B4-BE49-F238E27FC236}">
                <a16:creationId xmlns:a16="http://schemas.microsoft.com/office/drawing/2014/main" id="{736AD966-D435-30D1-879C-0613BF5885AA}"/>
              </a:ext>
            </a:extLst>
          </p:cNvPr>
          <p:cNvGraphicFramePr/>
          <p:nvPr>
            <p:extLst>
              <p:ext uri="{D42A27DB-BD31-4B8C-83A1-F6EECF244321}">
                <p14:modId xmlns:p14="http://schemas.microsoft.com/office/powerpoint/2010/main" val="871516492"/>
              </p:ext>
            </p:extLst>
          </p:nvPr>
        </p:nvGraphicFramePr>
        <p:xfrm>
          <a:off x="7241898" y="1721617"/>
          <a:ext cx="4245909" cy="463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45D6B31A-19C2-74AC-39A1-112D2276BAFC}"/>
              </a:ext>
              <a:ext uri="{C183D7F6-B498-43B3-948B-1728B52AA6E4}">
                <adec:decorative xmlns:adec="http://schemas.microsoft.com/office/drawing/2017/decorative" val="0"/>
              </a:ext>
            </a:extLst>
          </p:cNvPr>
          <p:cNvSpPr/>
          <p:nvPr/>
        </p:nvSpPr>
        <p:spPr>
          <a:xfrm>
            <a:off x="1177159" y="1975945"/>
            <a:ext cx="2848303" cy="131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20000"/>
                    <a:lumOff val="80000"/>
                  </a:schemeClr>
                </a:solidFill>
              </a:rPr>
              <a:t>Strength # 1 </a:t>
            </a:r>
          </a:p>
        </p:txBody>
      </p:sp>
      <p:cxnSp>
        <p:nvCxnSpPr>
          <p:cNvPr id="5" name="Straight Arrow Connector 4" descr="Arrow connecting Strength number one to Practices.">
            <a:extLst>
              <a:ext uri="{FF2B5EF4-FFF2-40B4-BE49-F238E27FC236}">
                <a16:creationId xmlns:a16="http://schemas.microsoft.com/office/drawing/2014/main" id="{3B9875D8-2335-721E-0842-9DC99FB8A020}"/>
              </a:ext>
            </a:extLst>
          </p:cNvPr>
          <p:cNvCxnSpPr>
            <a:stCxn id="3" idx="6"/>
          </p:cNvCxnSpPr>
          <p:nvPr/>
        </p:nvCxnSpPr>
        <p:spPr>
          <a:xfrm>
            <a:off x="4025462" y="2632842"/>
            <a:ext cx="3058510" cy="122445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F3981529-F540-293F-F231-64D90755AA7B}"/>
              </a:ext>
            </a:extLst>
          </p:cNvPr>
          <p:cNvSpPr/>
          <p:nvPr/>
        </p:nvSpPr>
        <p:spPr>
          <a:xfrm>
            <a:off x="1195687" y="3442138"/>
            <a:ext cx="2848303" cy="131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20000"/>
                    <a:lumOff val="80000"/>
                  </a:schemeClr>
                </a:solidFill>
              </a:rPr>
              <a:t>Strength # 2 </a:t>
            </a:r>
          </a:p>
        </p:txBody>
      </p:sp>
      <p:cxnSp>
        <p:nvCxnSpPr>
          <p:cNvPr id="9" name="Straight Arrow Connector 8" descr="Arrow connecting Strength number two to Data.">
            <a:extLst>
              <a:ext uri="{FF2B5EF4-FFF2-40B4-BE49-F238E27FC236}">
                <a16:creationId xmlns:a16="http://schemas.microsoft.com/office/drawing/2014/main" id="{8C0925DD-0F43-7334-C5EF-9F5A7CEBD0E1}"/>
              </a:ext>
            </a:extLst>
          </p:cNvPr>
          <p:cNvCxnSpPr>
            <a:cxnSpLocks/>
          </p:cNvCxnSpPr>
          <p:nvPr/>
        </p:nvCxnSpPr>
        <p:spPr>
          <a:xfrm flipV="1">
            <a:off x="3923121" y="2613777"/>
            <a:ext cx="3160851" cy="163765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descr="Arrow connecting Strength number two to Practices.">
            <a:extLst>
              <a:ext uri="{FF2B5EF4-FFF2-40B4-BE49-F238E27FC236}">
                <a16:creationId xmlns:a16="http://schemas.microsoft.com/office/drawing/2014/main" id="{001B96D7-214D-D9D5-8C1F-2A776C6374B8}"/>
              </a:ext>
            </a:extLst>
          </p:cNvPr>
          <p:cNvCxnSpPr>
            <a:cxnSpLocks/>
            <a:stCxn id="6" idx="6"/>
          </p:cNvCxnSpPr>
          <p:nvPr/>
        </p:nvCxnSpPr>
        <p:spPr>
          <a:xfrm flipV="1">
            <a:off x="4043990" y="4042731"/>
            <a:ext cx="3039982" cy="5630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A0F900A2-4DD6-5056-450E-A87CADA30398}"/>
              </a:ext>
            </a:extLst>
          </p:cNvPr>
          <p:cNvSpPr/>
          <p:nvPr/>
        </p:nvSpPr>
        <p:spPr>
          <a:xfrm>
            <a:off x="1195687" y="4908330"/>
            <a:ext cx="2848303" cy="131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20000"/>
                    <a:lumOff val="80000"/>
                  </a:schemeClr>
                </a:solidFill>
              </a:rPr>
              <a:t>Strength # 3 </a:t>
            </a:r>
          </a:p>
        </p:txBody>
      </p:sp>
      <p:cxnSp>
        <p:nvCxnSpPr>
          <p:cNvPr id="15" name="Straight Arrow Connector 14" descr="Arrow connecting Strength number three to Data.">
            <a:extLst>
              <a:ext uri="{FF2B5EF4-FFF2-40B4-BE49-F238E27FC236}">
                <a16:creationId xmlns:a16="http://schemas.microsoft.com/office/drawing/2014/main" id="{64402DE8-9EAE-867F-BDA8-57BD9B270511}"/>
              </a:ext>
            </a:extLst>
          </p:cNvPr>
          <p:cNvCxnSpPr>
            <a:cxnSpLocks/>
            <a:stCxn id="14" idx="6"/>
          </p:cNvCxnSpPr>
          <p:nvPr/>
        </p:nvCxnSpPr>
        <p:spPr>
          <a:xfrm flipV="1">
            <a:off x="4043990" y="2829911"/>
            <a:ext cx="3113555" cy="273531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Slide Number Placeholder 12">
            <a:extLst>
              <a:ext uri="{FF2B5EF4-FFF2-40B4-BE49-F238E27FC236}">
                <a16:creationId xmlns:a16="http://schemas.microsoft.com/office/drawing/2014/main" id="{EE43B795-D171-E68A-510F-ADEBB07C2268}"/>
              </a:ext>
            </a:extLst>
          </p:cNvPr>
          <p:cNvSpPr>
            <a:spLocks noGrp="1"/>
          </p:cNvSpPr>
          <p:nvPr>
            <p:ph type="sldNum" sz="quarter" idx="11"/>
          </p:nvPr>
        </p:nvSpPr>
        <p:spPr/>
        <p:txBody>
          <a:bodyPr/>
          <a:lstStyle/>
          <a:p>
            <a:fld id="{B5CEABB6-07DC-46E8-9B57-56EC44A396E5}" type="slidenum">
              <a:rPr lang="en-US" smtClean="0"/>
              <a:pPr/>
              <a:t>23</a:t>
            </a:fld>
            <a:endParaRPr lang="en-US" dirty="0"/>
          </a:p>
        </p:txBody>
      </p:sp>
    </p:spTree>
    <p:extLst>
      <p:ext uri="{BB962C8B-B14F-4D97-AF65-F5344CB8AC3E}">
        <p14:creationId xmlns:p14="http://schemas.microsoft.com/office/powerpoint/2010/main" val="393790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A231-6E5C-F903-A4B8-9DDEBD65E1A3}"/>
              </a:ext>
            </a:extLst>
          </p:cNvPr>
          <p:cNvSpPr>
            <a:spLocks noGrp="1"/>
          </p:cNvSpPr>
          <p:nvPr>
            <p:ph type="title"/>
          </p:nvPr>
        </p:nvSpPr>
        <p:spPr>
          <a:xfrm>
            <a:off x="154982" y="205153"/>
            <a:ext cx="8074617" cy="1639145"/>
          </a:xfrm>
        </p:spPr>
        <p:txBody>
          <a:bodyPr/>
          <a:lstStyle/>
          <a:p>
            <a:r>
              <a:rPr lang="en-US" dirty="0"/>
              <a:t>Personalizing your Strengths-Based Approach </a:t>
            </a:r>
          </a:p>
        </p:txBody>
      </p:sp>
      <p:sp>
        <p:nvSpPr>
          <p:cNvPr id="16" name="TextBox 15">
            <a:extLst>
              <a:ext uri="{FF2B5EF4-FFF2-40B4-BE49-F238E27FC236}">
                <a16:creationId xmlns:a16="http://schemas.microsoft.com/office/drawing/2014/main" id="{1AE29741-A20D-7EAF-401F-5AFBF9159D5A}"/>
              </a:ext>
            </a:extLst>
          </p:cNvPr>
          <p:cNvSpPr txBox="1"/>
          <p:nvPr/>
        </p:nvSpPr>
        <p:spPr>
          <a:xfrm>
            <a:off x="154982" y="1494546"/>
            <a:ext cx="5563893" cy="5332870"/>
          </a:xfrm>
          <a:prstGeom prst="rect">
            <a:avLst/>
          </a:prstGeom>
          <a:noFill/>
        </p:spPr>
        <p:txBody>
          <a:bodyPr wrap="square" rtlCol="0">
            <a:spAutoFit/>
          </a:bodyPr>
          <a:lstStyle/>
          <a:p>
            <a:pPr marL="0" marR="0">
              <a:lnSpc>
                <a:spcPct val="107000"/>
              </a:lnSpc>
              <a:spcBef>
                <a:spcPts val="0"/>
              </a:spcBef>
              <a:spcAft>
                <a:spcPts val="800"/>
              </a:spcAft>
            </a:pPr>
            <a:r>
              <a:rPr lang="en-US"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Instructions: </a:t>
            </a:r>
            <a:endPar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STEP 1:</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List/summaries three of your identified leadership strengths in the top row of the worksheet </a:t>
            </a:r>
          </a:p>
          <a:p>
            <a:pPr marL="342900" marR="0" lvl="0" indent="-342900">
              <a:lnSpc>
                <a:spcPct val="107000"/>
              </a:lnSpc>
              <a:spcBef>
                <a:spcPts val="0"/>
              </a:spcBef>
              <a:spcAft>
                <a:spcPts val="600"/>
              </a:spcAft>
              <a:buFont typeface="Symbol" panose="05050102010706020507" pitchFamily="18" charset="2"/>
              <a:buChar char=""/>
            </a:pPr>
            <a:r>
              <a:rPr lang="en-US"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STEP 2</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The first column contains “PBIS Coach Areas of Expertise.” For each item, identify if any of your strengths align or can be utilized for that task. Place an “X” in the columns of strengths that relate to each area of expertise. </a:t>
            </a:r>
          </a:p>
          <a:p>
            <a:pPr marL="342900" marR="0" lvl="0" indent="-342900">
              <a:lnSpc>
                <a:spcPct val="107000"/>
              </a:lnSpc>
              <a:spcBef>
                <a:spcPts val="0"/>
              </a:spcBef>
              <a:spcAft>
                <a:spcPts val="600"/>
              </a:spcAft>
              <a:buFont typeface="Symbol" panose="05050102010706020507" pitchFamily="18" charset="2"/>
              <a:buChar char=""/>
            </a:pPr>
            <a:r>
              <a:rPr lang="en-US"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STEP 3:</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Identify which Areas of Expertise do not have a current strength that is related to the task. </a:t>
            </a:r>
          </a:p>
          <a:p>
            <a:pPr marL="742950" marR="0" lvl="1" indent="-285750">
              <a:lnSpc>
                <a:spcPct val="107000"/>
              </a:lnSpc>
              <a:spcBef>
                <a:spcPts val="0"/>
              </a:spcBef>
              <a:spcAft>
                <a:spcPts val="600"/>
              </a:spcAft>
              <a:buFont typeface="Courier New" panose="02070309020205020404" pitchFamily="49" charset="0"/>
              <a:buChar char="o"/>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Identify areas that you’d like to personally grow in and place a “G” in the column </a:t>
            </a:r>
          </a:p>
          <a:p>
            <a:pPr marL="742950" marR="0" lvl="1" indent="-285750">
              <a:lnSpc>
                <a:spcPct val="107000"/>
              </a:lnSpc>
              <a:spcBef>
                <a:spcPts val="0"/>
              </a:spcBef>
              <a:spcAft>
                <a:spcPts val="600"/>
              </a:spcAft>
              <a:buFont typeface="Courier New" panose="02070309020205020404" pitchFamily="49" charset="0"/>
              <a:buChar char="o"/>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Identify areas that you have team members who have a strength in that area and place a “T” in that column. (indicate a name if desired) </a:t>
            </a:r>
          </a:p>
          <a:p>
            <a:endParaRPr lang="en-US" sz="2000" dirty="0"/>
          </a:p>
        </p:txBody>
      </p:sp>
      <p:pic>
        <p:nvPicPr>
          <p:cNvPr id="15" name="Picture 14" descr="Example of a template to document the identified leadership strengths and the PBIS Coach Areas of Expertise identified within each strength.">
            <a:extLst>
              <a:ext uri="{FF2B5EF4-FFF2-40B4-BE49-F238E27FC236}">
                <a16:creationId xmlns:a16="http://schemas.microsoft.com/office/drawing/2014/main" id="{039A2E4A-0D2F-02E5-54F7-1F5D52952C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7162"/>
          <a:stretch/>
        </p:blipFill>
        <p:spPr>
          <a:xfrm>
            <a:off x="5994729" y="1494546"/>
            <a:ext cx="6042289" cy="4853952"/>
          </a:xfrm>
          <a:prstGeom prst="rect">
            <a:avLst/>
          </a:prstGeom>
          <a:solidFill>
            <a:srgbClr val="FFFFFF"/>
          </a:solidFill>
        </p:spPr>
      </p:pic>
      <p:sp>
        <p:nvSpPr>
          <p:cNvPr id="13" name="Slide Number Placeholder 12">
            <a:extLst>
              <a:ext uri="{FF2B5EF4-FFF2-40B4-BE49-F238E27FC236}">
                <a16:creationId xmlns:a16="http://schemas.microsoft.com/office/drawing/2014/main" id="{246BA248-7348-DFC0-735D-CA83CDB78209}"/>
              </a:ext>
            </a:extLst>
          </p:cNvPr>
          <p:cNvSpPr>
            <a:spLocks noGrp="1"/>
          </p:cNvSpPr>
          <p:nvPr>
            <p:ph type="sldNum" sz="quarter" idx="11"/>
          </p:nvPr>
        </p:nvSpPr>
        <p:spPr/>
        <p:txBody>
          <a:bodyPr/>
          <a:lstStyle/>
          <a:p>
            <a:fld id="{B5CEABB6-07DC-46E8-9B57-56EC44A396E5}" type="slidenum">
              <a:rPr lang="en-US" smtClean="0"/>
              <a:pPr/>
              <a:t>24</a:t>
            </a:fld>
            <a:endParaRPr lang="en-US" dirty="0"/>
          </a:p>
        </p:txBody>
      </p:sp>
    </p:spTree>
    <p:extLst>
      <p:ext uri="{BB962C8B-B14F-4D97-AF65-F5344CB8AC3E}">
        <p14:creationId xmlns:p14="http://schemas.microsoft.com/office/powerpoint/2010/main" val="302074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53D7-15AF-B5F8-1CF6-91482336059A}"/>
              </a:ext>
            </a:extLst>
          </p:cNvPr>
          <p:cNvSpPr>
            <a:spLocks noGrp="1"/>
          </p:cNvSpPr>
          <p:nvPr>
            <p:ph type="title"/>
          </p:nvPr>
        </p:nvSpPr>
        <p:spPr>
          <a:xfrm>
            <a:off x="811185" y="621973"/>
            <a:ext cx="6787794" cy="961899"/>
          </a:xfrm>
        </p:spPr>
        <p:txBody>
          <a:bodyPr/>
          <a:lstStyle/>
          <a:p>
            <a:r>
              <a:rPr lang="en-US" dirty="0"/>
              <a:t>Strengths-based Leadership Reflection</a:t>
            </a:r>
          </a:p>
        </p:txBody>
      </p:sp>
      <p:graphicFrame>
        <p:nvGraphicFramePr>
          <p:cNvPr id="6" name="Diagram 5" descr="What areas do your strengths align with the roles/responsibilities of a coach? Are you already performing these tasks?&#10;&#10;What areas did you identify as areas you’d like to pursue personal growth? What support/resources can help?&#10;&#10;What are some areas you would like to ask for help from your team with?">
            <a:extLst>
              <a:ext uri="{FF2B5EF4-FFF2-40B4-BE49-F238E27FC236}">
                <a16:creationId xmlns:a16="http://schemas.microsoft.com/office/drawing/2014/main" id="{5B86ADFC-9073-50C9-F992-F68A7B4F26D5}"/>
              </a:ext>
            </a:extLst>
          </p:cNvPr>
          <p:cNvGraphicFramePr/>
          <p:nvPr>
            <p:extLst>
              <p:ext uri="{D42A27DB-BD31-4B8C-83A1-F6EECF244321}">
                <p14:modId xmlns:p14="http://schemas.microsoft.com/office/powerpoint/2010/main" val="4007525839"/>
              </p:ext>
            </p:extLst>
          </p:nvPr>
        </p:nvGraphicFramePr>
        <p:xfrm>
          <a:off x="1497584" y="2316480"/>
          <a:ext cx="9196832" cy="3334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A261270-41AB-E78A-B282-1ED8D527E251}"/>
              </a:ext>
            </a:extLst>
          </p:cNvPr>
          <p:cNvSpPr>
            <a:spLocks noGrp="1"/>
          </p:cNvSpPr>
          <p:nvPr>
            <p:ph type="sldNum" sz="quarter" idx="11"/>
          </p:nvPr>
        </p:nvSpPr>
        <p:spPr/>
        <p:txBody>
          <a:bodyPr/>
          <a:lstStyle/>
          <a:p>
            <a:fld id="{B5CEABB6-07DC-46E8-9B57-56EC44A396E5}" type="slidenum">
              <a:rPr lang="en-US" smtClean="0"/>
              <a:pPr/>
              <a:t>25</a:t>
            </a:fld>
            <a:endParaRPr lang="en-US" dirty="0"/>
          </a:p>
        </p:txBody>
      </p:sp>
    </p:spTree>
    <p:extLst>
      <p:ext uri="{BB962C8B-B14F-4D97-AF65-F5344CB8AC3E}">
        <p14:creationId xmlns:p14="http://schemas.microsoft.com/office/powerpoint/2010/main" val="778208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75BA-61A1-8124-CB97-647F01315F7B}"/>
              </a:ext>
            </a:extLst>
          </p:cNvPr>
          <p:cNvSpPr>
            <a:spLocks noGrp="1"/>
          </p:cNvSpPr>
          <p:nvPr>
            <p:ph type="title"/>
          </p:nvPr>
        </p:nvSpPr>
        <p:spPr/>
        <p:txBody>
          <a:bodyPr/>
          <a:lstStyle/>
          <a:p>
            <a:r>
              <a:rPr lang="en-US" dirty="0"/>
              <a:t>Other Coaching Tools/Resources</a:t>
            </a:r>
          </a:p>
        </p:txBody>
      </p:sp>
      <p:sp>
        <p:nvSpPr>
          <p:cNvPr id="3" name="Text Placeholder 2">
            <a:extLst>
              <a:ext uri="{FF2B5EF4-FFF2-40B4-BE49-F238E27FC236}">
                <a16:creationId xmlns:a16="http://schemas.microsoft.com/office/drawing/2014/main" id="{7B1BF147-9EE2-CBF1-D3DB-33794114F9EF}"/>
              </a:ext>
            </a:extLst>
          </p:cNvPr>
          <p:cNvSpPr>
            <a:spLocks noGrp="1"/>
          </p:cNvSpPr>
          <p:nvPr>
            <p:ph type="body" sz="quarter" idx="13"/>
          </p:nvPr>
        </p:nvSpPr>
        <p:spPr>
          <a:xfrm>
            <a:off x="811185" y="2123268"/>
            <a:ext cx="8394808" cy="3807632"/>
          </a:xfrm>
        </p:spPr>
        <p:txBody>
          <a:bodyPr/>
          <a:lstStyle/>
          <a:p>
            <a:pPr marL="285750" lvl="0" indent="-285750">
              <a:spcAft>
                <a:spcPts val="1200"/>
              </a:spcAft>
              <a:buFont typeface="Arial" panose="020B0604020202020204" pitchFamily="34" charset="0"/>
              <a:buChar char="•"/>
            </a:pPr>
            <a:r>
              <a:rPr lang="en-US" sz="2400" dirty="0">
                <a:solidFill>
                  <a:srgbClr val="0026CF"/>
                </a:solidFill>
                <a:latin typeface="Cambria"/>
                <a:cs typeface="+mn-cs"/>
                <a:hlinkClick r:id="rId2">
                  <a:extLst>
                    <a:ext uri="{A12FA001-AC4F-418D-AE19-62706E023703}">
                      <ahyp:hlinkClr xmlns:ahyp="http://schemas.microsoft.com/office/drawing/2018/hyperlinkcolor" val="tx"/>
                    </a:ext>
                  </a:extLst>
                </a:hlinkClick>
              </a:rPr>
              <a:t>Coach Self-Assessment Tool </a:t>
            </a:r>
            <a:r>
              <a:rPr lang="en-US" sz="2400" dirty="0">
                <a:solidFill>
                  <a:prstClr val="black"/>
                </a:solidFill>
                <a:latin typeface="Cambria"/>
                <a:cs typeface="+mn-cs"/>
              </a:rPr>
              <a:t>(https://www.pbis.org/resource/coaches-self-assessment)</a:t>
            </a:r>
            <a:endParaRPr lang="en-US" sz="2400" dirty="0">
              <a:solidFill>
                <a:prstClr val="black"/>
              </a:solidFill>
              <a:latin typeface="Cambria"/>
              <a:cs typeface="+mn-cs"/>
              <a:hlinkClick r:id="rId2">
                <a:extLst>
                  <a:ext uri="{A12FA001-AC4F-418D-AE19-62706E023703}">
                    <ahyp:hlinkClr xmlns:ahyp="http://schemas.microsoft.com/office/drawing/2018/hyperlinkcolor" val="tx"/>
                  </a:ext>
                </a:extLst>
              </a:hlinkClick>
            </a:endParaRPr>
          </a:p>
          <a:p>
            <a:pPr marL="285750" lvl="0" indent="-285750">
              <a:spcAft>
                <a:spcPts val="1200"/>
              </a:spcAft>
              <a:buFont typeface="Arial" panose="020B0604020202020204" pitchFamily="34" charset="0"/>
              <a:buChar char="•"/>
            </a:pPr>
            <a:r>
              <a:rPr lang="en-US" sz="2400" dirty="0">
                <a:solidFill>
                  <a:srgbClr val="0026CF"/>
                </a:solidFill>
                <a:latin typeface="Cambria"/>
                <a:cs typeface="+mn-cs"/>
                <a:hlinkClick r:id="rId3">
                  <a:extLst>
                    <a:ext uri="{A12FA001-AC4F-418D-AE19-62706E023703}">
                      <ahyp:hlinkClr xmlns:ahyp="http://schemas.microsoft.com/office/drawing/2018/hyperlinkcolor" val="tx"/>
                    </a:ext>
                  </a:extLst>
                </a:hlinkClick>
              </a:rPr>
              <a:t>Motivational Interviewing for Coaches </a:t>
            </a:r>
            <a:r>
              <a:rPr lang="en-US" sz="2400" dirty="0">
                <a:solidFill>
                  <a:srgbClr val="0026CF"/>
                </a:solidFill>
                <a:latin typeface="Cambria"/>
                <a:cs typeface="+mn-cs"/>
              </a:rPr>
              <a:t> </a:t>
            </a:r>
            <a:r>
              <a:rPr lang="en-US" sz="2400" dirty="0">
                <a:solidFill>
                  <a:prstClr val="black"/>
                </a:solidFill>
                <a:latin typeface="Cambria"/>
                <a:cs typeface="+mn-cs"/>
              </a:rPr>
              <a:t>(https://positivepsychology.com/motivational-interviewing/)</a:t>
            </a:r>
          </a:p>
          <a:p>
            <a:pPr marL="285750" lvl="0" indent="-285750">
              <a:spcAft>
                <a:spcPts val="1200"/>
              </a:spcAft>
              <a:buFont typeface="Arial" panose="020B0604020202020204" pitchFamily="34" charset="0"/>
              <a:buChar char="•"/>
            </a:pPr>
            <a:r>
              <a:rPr lang="en-US" sz="2400" dirty="0">
                <a:solidFill>
                  <a:srgbClr val="0026CF"/>
                </a:solidFill>
                <a:latin typeface="Cambria"/>
                <a:cs typeface="+mn-cs"/>
                <a:hlinkClick r:id="rId4">
                  <a:extLst>
                    <a:ext uri="{A12FA001-AC4F-418D-AE19-62706E023703}">
                      <ahyp:hlinkClr xmlns:ahyp="http://schemas.microsoft.com/office/drawing/2018/hyperlinkcolor" val="tx"/>
                    </a:ext>
                  </a:extLst>
                </a:hlinkClick>
              </a:rPr>
              <a:t>Emotional Wellness Toolkit</a:t>
            </a:r>
            <a:r>
              <a:rPr lang="en-US" sz="2400" dirty="0">
                <a:solidFill>
                  <a:srgbClr val="0026CF"/>
                </a:solidFill>
                <a:latin typeface="Cambria"/>
                <a:cs typeface="+mn-cs"/>
              </a:rPr>
              <a:t> </a:t>
            </a:r>
            <a:br>
              <a:rPr lang="en-US" sz="2400" dirty="0">
                <a:solidFill>
                  <a:prstClr val="black"/>
                </a:solidFill>
                <a:latin typeface="Cambria"/>
                <a:cs typeface="+mn-cs"/>
              </a:rPr>
            </a:br>
            <a:r>
              <a:rPr lang="en-US" sz="2400" dirty="0">
                <a:solidFill>
                  <a:prstClr val="black"/>
                </a:solidFill>
                <a:latin typeface="Cambria"/>
                <a:cs typeface="+mn-cs"/>
              </a:rPr>
              <a:t>(https://www.nih.gov/health-information/emotional-wellness-toolkit)</a:t>
            </a:r>
          </a:p>
          <a:p>
            <a:pPr marL="285750" lvl="0" indent="-285750">
              <a:spcAft>
                <a:spcPts val="1200"/>
              </a:spcAft>
              <a:buFont typeface="Arial" panose="020B0604020202020204" pitchFamily="34" charset="0"/>
              <a:buChar char="•"/>
            </a:pPr>
            <a:r>
              <a:rPr lang="en-US" sz="2400" dirty="0">
                <a:solidFill>
                  <a:srgbClr val="0026CF"/>
                </a:solidFill>
                <a:latin typeface="Cambria"/>
                <a:cs typeface="+mn-cs"/>
                <a:hlinkClick r:id="rId5">
                  <a:extLst>
                    <a:ext uri="{A12FA001-AC4F-418D-AE19-62706E023703}">
                      <ahyp:hlinkClr xmlns:ahyp="http://schemas.microsoft.com/office/drawing/2018/hyperlinkcolor" val="tx"/>
                    </a:ext>
                  </a:extLst>
                </a:hlinkClick>
              </a:rPr>
              <a:t>PBIS MN Coaching Resources</a:t>
            </a:r>
            <a:r>
              <a:rPr lang="en-US" sz="2400" dirty="0">
                <a:solidFill>
                  <a:srgbClr val="0026CF"/>
                </a:solidFill>
                <a:latin typeface="Cambria"/>
                <a:cs typeface="+mn-cs"/>
              </a:rPr>
              <a:t> </a:t>
            </a:r>
            <a:br>
              <a:rPr lang="en-US" sz="2400" dirty="0">
                <a:solidFill>
                  <a:prstClr val="black"/>
                </a:solidFill>
                <a:latin typeface="Cambria"/>
                <a:cs typeface="+mn-cs"/>
              </a:rPr>
            </a:br>
            <a:r>
              <a:rPr lang="en-US" sz="2400" dirty="0">
                <a:solidFill>
                  <a:prstClr val="black"/>
                </a:solidFill>
                <a:latin typeface="Cambria"/>
                <a:cs typeface="+mn-cs"/>
              </a:rPr>
              <a:t>(https://pbismn.org/coaches/additional-resources.php)</a:t>
            </a:r>
          </a:p>
        </p:txBody>
      </p:sp>
      <p:sp>
        <p:nvSpPr>
          <p:cNvPr id="5" name="Slide Number Placeholder 4">
            <a:extLst>
              <a:ext uri="{FF2B5EF4-FFF2-40B4-BE49-F238E27FC236}">
                <a16:creationId xmlns:a16="http://schemas.microsoft.com/office/drawing/2014/main" id="{5F2CD62B-A1CC-90E7-77CF-65D85A3E814A}"/>
              </a:ext>
            </a:extLst>
          </p:cNvPr>
          <p:cNvSpPr>
            <a:spLocks noGrp="1"/>
          </p:cNvSpPr>
          <p:nvPr>
            <p:ph type="sldNum" sz="quarter" idx="11"/>
          </p:nvPr>
        </p:nvSpPr>
        <p:spPr/>
        <p:txBody>
          <a:bodyPr/>
          <a:lstStyle/>
          <a:p>
            <a:fld id="{B5CEABB6-07DC-46E8-9B57-56EC44A396E5}" type="slidenum">
              <a:rPr lang="en-US" smtClean="0"/>
              <a:pPr/>
              <a:t>26</a:t>
            </a:fld>
            <a:endParaRPr lang="en-US" dirty="0"/>
          </a:p>
        </p:txBody>
      </p:sp>
    </p:spTree>
    <p:extLst>
      <p:ext uri="{BB962C8B-B14F-4D97-AF65-F5344CB8AC3E}">
        <p14:creationId xmlns:p14="http://schemas.microsoft.com/office/powerpoint/2010/main" val="284003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E595D9-27F3-FE1C-9A37-0F9F7903022E}"/>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8CFA4869-4108-EB15-4EB0-B65C291C5D97}"/>
              </a:ext>
            </a:extLst>
          </p:cNvPr>
          <p:cNvSpPr>
            <a:spLocks noGrp="1"/>
          </p:cNvSpPr>
          <p:nvPr>
            <p:ph type="subTitle" idx="1"/>
          </p:nvPr>
        </p:nvSpPr>
        <p:spPr>
          <a:xfrm>
            <a:off x="1506129" y="3752312"/>
            <a:ext cx="8874306" cy="2076152"/>
          </a:xfrm>
        </p:spPr>
        <p:txBody>
          <a:bodyPr/>
          <a:lstStyle/>
          <a:p>
            <a:r>
              <a:rPr lang="en-US" sz="2000" dirty="0">
                <a:solidFill>
                  <a:schemeClr val="bg1"/>
                </a:solidFill>
                <a:latin typeface="+mn-lt"/>
              </a:rPr>
              <a:t>Sammi Cowger</a:t>
            </a:r>
          </a:p>
          <a:p>
            <a:r>
              <a:rPr lang="en-US" sz="2000" dirty="0">
                <a:solidFill>
                  <a:schemeClr val="bg1"/>
                </a:solidFill>
                <a:latin typeface="+mn-lt"/>
              </a:rPr>
              <a:t>Minnesota State University, Mankato </a:t>
            </a:r>
          </a:p>
          <a:p>
            <a:r>
              <a:rPr lang="en-US" sz="2000" dirty="0">
                <a:solidFill>
                  <a:schemeClr val="bg1"/>
                </a:solidFill>
                <a:latin typeface="+mn-lt"/>
              </a:rPr>
              <a:t>Samantha.cowger@mnsu.edu</a:t>
            </a:r>
          </a:p>
        </p:txBody>
      </p:sp>
    </p:spTree>
    <p:extLst>
      <p:ext uri="{BB962C8B-B14F-4D97-AF65-F5344CB8AC3E}">
        <p14:creationId xmlns:p14="http://schemas.microsoft.com/office/powerpoint/2010/main" val="378450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BBA-2E6D-E7DD-AC67-58D1FCB3F346}"/>
              </a:ext>
            </a:extLst>
          </p:cNvPr>
          <p:cNvSpPr>
            <a:spLocks noGrp="1"/>
          </p:cNvSpPr>
          <p:nvPr>
            <p:ph type="title"/>
          </p:nvPr>
        </p:nvSpPr>
        <p:spPr/>
        <p:txBody>
          <a:bodyPr/>
          <a:lstStyle/>
          <a:p>
            <a:r>
              <a:rPr lang="en-US" dirty="0"/>
              <a:t>Overview</a:t>
            </a:r>
          </a:p>
        </p:txBody>
      </p:sp>
      <p:pic>
        <p:nvPicPr>
          <p:cNvPr id="12" name="Picture Placeholder 11">
            <a:extLst>
              <a:ext uri="{FF2B5EF4-FFF2-40B4-BE49-F238E27FC236}">
                <a16:creationId xmlns:a16="http://schemas.microsoft.com/office/drawing/2014/main" id="{7ACB77E6-BC5F-1BC1-CA97-6D2E37F39C9B}"/>
              </a:ext>
              <a:ext uri="{C183D7F6-B498-43B3-948B-1728B52AA6E4}">
                <adec:decorative xmlns:adec="http://schemas.microsoft.com/office/drawing/2017/decorative" val="1"/>
              </a:ext>
            </a:extLst>
          </p:cNvPr>
          <p:cNvPicPr>
            <a:picLocks noGrp="1" noChangeAspect="1"/>
          </p:cNvPicPr>
          <p:nvPr>
            <p:ph type="pic" sz="quarter" idx="23"/>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729540" y="2037588"/>
            <a:ext cx="502920" cy="502920"/>
          </a:xfrm>
        </p:spPr>
      </p:pic>
      <p:sp>
        <p:nvSpPr>
          <p:cNvPr id="5" name="Text Placeholder 4">
            <a:extLst>
              <a:ext uri="{FF2B5EF4-FFF2-40B4-BE49-F238E27FC236}">
                <a16:creationId xmlns:a16="http://schemas.microsoft.com/office/drawing/2014/main" id="{59401105-5841-28D0-D6C0-3E1A46648BFE}"/>
              </a:ext>
            </a:extLst>
          </p:cNvPr>
          <p:cNvSpPr>
            <a:spLocks noGrp="1"/>
          </p:cNvSpPr>
          <p:nvPr>
            <p:ph type="body" sz="quarter" idx="13"/>
          </p:nvPr>
        </p:nvSpPr>
        <p:spPr>
          <a:xfrm>
            <a:off x="2597338" y="2037588"/>
            <a:ext cx="3708401" cy="685800"/>
          </a:xfrm>
        </p:spPr>
        <p:txBody>
          <a:bodyPr/>
          <a:lstStyle/>
          <a:p>
            <a:r>
              <a:rPr lang="en-US" dirty="0"/>
              <a:t>Review the roles &amp; responsibilities of a PBIS Coach</a:t>
            </a:r>
          </a:p>
        </p:txBody>
      </p:sp>
      <p:pic>
        <p:nvPicPr>
          <p:cNvPr id="16" name="Picture Placeholder 15">
            <a:extLst>
              <a:ext uri="{FF2B5EF4-FFF2-40B4-BE49-F238E27FC236}">
                <a16:creationId xmlns:a16="http://schemas.microsoft.com/office/drawing/2014/main" id="{41353449-F29F-160E-215E-BB307C73E339}"/>
              </a:ext>
              <a:ext uri="{C183D7F6-B498-43B3-948B-1728B52AA6E4}">
                <adec:decorative xmlns:adec="http://schemas.microsoft.com/office/drawing/2017/decorative" val="1"/>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729540" y="3045650"/>
            <a:ext cx="502920" cy="502920"/>
          </a:xfrm>
        </p:spPr>
      </p:pic>
      <p:sp>
        <p:nvSpPr>
          <p:cNvPr id="7" name="Text Placeholder 6">
            <a:extLst>
              <a:ext uri="{FF2B5EF4-FFF2-40B4-BE49-F238E27FC236}">
                <a16:creationId xmlns:a16="http://schemas.microsoft.com/office/drawing/2014/main" id="{33A858E6-8813-CD9D-EE22-EB8E062FBA14}"/>
              </a:ext>
            </a:extLst>
          </p:cNvPr>
          <p:cNvSpPr>
            <a:spLocks noGrp="1"/>
          </p:cNvSpPr>
          <p:nvPr>
            <p:ph type="body" sz="quarter" idx="24"/>
          </p:nvPr>
        </p:nvSpPr>
        <p:spPr>
          <a:xfrm>
            <a:off x="2597338" y="3045650"/>
            <a:ext cx="3708401" cy="685800"/>
          </a:xfrm>
        </p:spPr>
        <p:txBody>
          <a:bodyPr/>
          <a:lstStyle/>
          <a:p>
            <a:r>
              <a:rPr lang="en-US" dirty="0"/>
              <a:t>Supporting the Team &amp; School in Sustained PBIS Implementation </a:t>
            </a:r>
          </a:p>
        </p:txBody>
      </p:sp>
      <p:pic>
        <p:nvPicPr>
          <p:cNvPr id="24" name="Picture Placeholder 23">
            <a:extLst>
              <a:ext uri="{FF2B5EF4-FFF2-40B4-BE49-F238E27FC236}">
                <a16:creationId xmlns:a16="http://schemas.microsoft.com/office/drawing/2014/main" id="{F2D23F06-5068-6EAF-10FC-42E0A8F65A5B}"/>
              </a:ext>
              <a:ext uri="{C183D7F6-B498-43B3-948B-1728B52AA6E4}">
                <adec:decorative xmlns:adec="http://schemas.microsoft.com/office/drawing/2017/decorative" val="1"/>
              </a:ext>
            </a:extLst>
          </p:cNvPr>
          <p:cNvPicPr>
            <a:picLocks noGrp="1" noChangeAspect="1"/>
          </p:cNvPicPr>
          <p:nvPr>
            <p:ph type="pic" sz="quarter" idx="28"/>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729540" y="4053713"/>
            <a:ext cx="502920" cy="502920"/>
          </a:xfrm>
        </p:spPr>
      </p:pic>
      <p:sp>
        <p:nvSpPr>
          <p:cNvPr id="8" name="Text Placeholder 7">
            <a:extLst>
              <a:ext uri="{FF2B5EF4-FFF2-40B4-BE49-F238E27FC236}">
                <a16:creationId xmlns:a16="http://schemas.microsoft.com/office/drawing/2014/main" id="{CE80F9D7-8410-9097-31BC-A9AE7C7052A9}"/>
              </a:ext>
            </a:extLst>
          </p:cNvPr>
          <p:cNvSpPr>
            <a:spLocks noGrp="1"/>
          </p:cNvSpPr>
          <p:nvPr>
            <p:ph type="body" sz="quarter" idx="26"/>
          </p:nvPr>
        </p:nvSpPr>
        <p:spPr>
          <a:xfrm>
            <a:off x="2597338" y="4053713"/>
            <a:ext cx="3708401" cy="685800"/>
          </a:xfrm>
        </p:spPr>
        <p:txBody>
          <a:bodyPr/>
          <a:lstStyle/>
          <a:p>
            <a:r>
              <a:rPr lang="en-US" dirty="0"/>
              <a:t>Coach Well-Being &amp; Maintaining Balance </a:t>
            </a:r>
          </a:p>
        </p:txBody>
      </p:sp>
      <p:pic>
        <p:nvPicPr>
          <p:cNvPr id="6" name="Picture Placeholder 23">
            <a:extLst>
              <a:ext uri="{FF2B5EF4-FFF2-40B4-BE49-F238E27FC236}">
                <a16:creationId xmlns:a16="http://schemas.microsoft.com/office/drawing/2014/main" id="{72F7A94E-A8E5-CBB5-7F36-B697E5211B1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729540" y="4878896"/>
            <a:ext cx="502920" cy="502920"/>
          </a:xfrm>
          <a:prstGeom prst="rect">
            <a:avLst/>
          </a:prstGeom>
        </p:spPr>
      </p:pic>
      <p:sp>
        <p:nvSpPr>
          <p:cNvPr id="9" name="Text Placeholder 7">
            <a:extLst>
              <a:ext uri="{FF2B5EF4-FFF2-40B4-BE49-F238E27FC236}">
                <a16:creationId xmlns:a16="http://schemas.microsoft.com/office/drawing/2014/main" id="{4AED525D-4335-7A43-3C37-8E8B76BF6D3E}"/>
              </a:ext>
            </a:extLst>
          </p:cNvPr>
          <p:cNvSpPr txBox="1">
            <a:spLocks/>
          </p:cNvSpPr>
          <p:nvPr/>
        </p:nvSpPr>
        <p:spPr>
          <a:xfrm>
            <a:off x="2597338" y="4878896"/>
            <a:ext cx="3708401" cy="6858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Explore a Strength-based Approach to Coaching</a:t>
            </a:r>
          </a:p>
        </p:txBody>
      </p:sp>
      <p:sp>
        <p:nvSpPr>
          <p:cNvPr id="4" name="Slide Number Placeholder 3">
            <a:extLst>
              <a:ext uri="{FF2B5EF4-FFF2-40B4-BE49-F238E27FC236}">
                <a16:creationId xmlns:a16="http://schemas.microsoft.com/office/drawing/2014/main" id="{804DA4DD-2363-F475-FCAA-A686AA9F99AC}"/>
              </a:ext>
              <a:ext uri="{C183D7F6-B498-43B3-948B-1728B52AA6E4}">
                <adec:decorative xmlns:adec="http://schemas.microsoft.com/office/drawing/2017/decorative" val="0"/>
              </a:ext>
            </a:extLst>
          </p:cNvPr>
          <p:cNvSpPr>
            <a:spLocks noGrp="1"/>
          </p:cNvSpPr>
          <p:nvPr>
            <p:ph type="sldNum" sz="quarter" idx="11"/>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429486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6640-A7D7-B9C4-4BD5-D3E49D2A8F99}"/>
              </a:ext>
            </a:extLst>
          </p:cNvPr>
          <p:cNvSpPr>
            <a:spLocks noGrp="1"/>
          </p:cNvSpPr>
          <p:nvPr>
            <p:ph type="ctrTitle"/>
          </p:nvPr>
        </p:nvSpPr>
        <p:spPr>
          <a:xfrm>
            <a:off x="811185" y="279401"/>
            <a:ext cx="6535012" cy="1037956"/>
          </a:xfrm>
        </p:spPr>
        <p:txBody>
          <a:bodyPr/>
          <a:lstStyle/>
          <a:p>
            <a:r>
              <a:rPr lang="en-US" sz="3200" dirty="0"/>
              <a:t>I’d love to know who is here with us today! </a:t>
            </a:r>
          </a:p>
        </p:txBody>
      </p:sp>
      <p:sp>
        <p:nvSpPr>
          <p:cNvPr id="3" name="Subtitle 2">
            <a:extLst>
              <a:ext uri="{FF2B5EF4-FFF2-40B4-BE49-F238E27FC236}">
                <a16:creationId xmlns:a16="http://schemas.microsoft.com/office/drawing/2014/main" id="{CB34F4FE-450D-4E88-BAB1-088C65C6F3B1}"/>
              </a:ext>
            </a:extLst>
          </p:cNvPr>
          <p:cNvSpPr>
            <a:spLocks noGrp="1"/>
          </p:cNvSpPr>
          <p:nvPr>
            <p:ph type="subTitle" idx="1"/>
          </p:nvPr>
        </p:nvSpPr>
        <p:spPr>
          <a:xfrm>
            <a:off x="811185" y="1773640"/>
            <a:ext cx="8874306" cy="365125"/>
          </a:xfrm>
        </p:spPr>
        <p:txBody>
          <a:bodyPr/>
          <a:lstStyle/>
          <a:p>
            <a:r>
              <a:rPr lang="en-US" sz="2800" spc="100" dirty="0">
                <a:solidFill>
                  <a:schemeClr val="bg1"/>
                </a:solidFill>
                <a:ea typeface="+mj-ea"/>
              </a:rPr>
              <a:t>Poll: What is your current roll? </a:t>
            </a:r>
          </a:p>
        </p:txBody>
      </p:sp>
      <p:sp>
        <p:nvSpPr>
          <p:cNvPr id="10" name="Slide Number Placeholder 9">
            <a:extLst>
              <a:ext uri="{FF2B5EF4-FFF2-40B4-BE49-F238E27FC236}">
                <a16:creationId xmlns:a16="http://schemas.microsoft.com/office/drawing/2014/main" id="{ED1BA9AF-F179-AA6B-B986-005777016649}"/>
              </a:ext>
            </a:extLst>
          </p:cNvPr>
          <p:cNvSpPr>
            <a:spLocks noGrp="1"/>
          </p:cNvSpPr>
          <p:nvPr>
            <p:ph type="sldNum" sz="quarter" idx="4294967295"/>
          </p:nvPr>
        </p:nvSpPr>
        <p:spPr>
          <a:xfrm>
            <a:off x="9448800" y="6356350"/>
            <a:ext cx="2743200" cy="365125"/>
          </a:xfrm>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323891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D27D582-86B8-1010-1075-671C710FDB3A}"/>
              </a:ext>
            </a:extLst>
          </p:cNvPr>
          <p:cNvSpPr>
            <a:spLocks noGrp="1"/>
          </p:cNvSpPr>
          <p:nvPr>
            <p:ph type="title"/>
          </p:nvPr>
        </p:nvSpPr>
        <p:spPr>
          <a:xfrm>
            <a:off x="811184" y="325463"/>
            <a:ext cx="8096125" cy="1258409"/>
          </a:xfrm>
        </p:spPr>
        <p:txBody>
          <a:bodyPr/>
          <a:lstStyle/>
          <a:p>
            <a:r>
              <a:rPr lang="en-US" sz="3200" dirty="0"/>
              <a:t>Poll: How are you currently feeling about PBIS at your school?</a:t>
            </a:r>
          </a:p>
        </p:txBody>
      </p:sp>
      <p:sp>
        <p:nvSpPr>
          <p:cNvPr id="10" name="Slide Number Placeholder 9">
            <a:extLst>
              <a:ext uri="{FF2B5EF4-FFF2-40B4-BE49-F238E27FC236}">
                <a16:creationId xmlns:a16="http://schemas.microsoft.com/office/drawing/2014/main" id="{B6528769-36E3-6D60-1CCB-4CFD6FFAE795}"/>
              </a:ext>
            </a:extLst>
          </p:cNvPr>
          <p:cNvSpPr>
            <a:spLocks noGrp="1"/>
          </p:cNvSpPr>
          <p:nvPr>
            <p:ph type="sldNum" sz="quarter" idx="11"/>
          </p:nvPr>
        </p:nvSpPr>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157774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F2A4-8C59-D06F-8A67-6E9E2977F1F5}"/>
              </a:ext>
            </a:extLst>
          </p:cNvPr>
          <p:cNvSpPr>
            <a:spLocks noGrp="1"/>
          </p:cNvSpPr>
          <p:nvPr>
            <p:ph type="title"/>
          </p:nvPr>
        </p:nvSpPr>
        <p:spPr>
          <a:xfrm>
            <a:off x="811184" y="440634"/>
            <a:ext cx="7836869" cy="961899"/>
          </a:xfrm>
        </p:spPr>
        <p:txBody>
          <a:bodyPr/>
          <a:lstStyle/>
          <a:p>
            <a:r>
              <a:rPr lang="en-US" sz="3200" dirty="0"/>
              <a:t>Poll: What makes a good coach?</a:t>
            </a:r>
          </a:p>
        </p:txBody>
      </p:sp>
      <p:sp>
        <p:nvSpPr>
          <p:cNvPr id="5" name="Slide Number Placeholder 4">
            <a:extLst>
              <a:ext uri="{FF2B5EF4-FFF2-40B4-BE49-F238E27FC236}">
                <a16:creationId xmlns:a16="http://schemas.microsoft.com/office/drawing/2014/main" id="{6D3DDAF4-308C-F99D-39AD-C892DE004D44}"/>
              </a:ext>
            </a:extLst>
          </p:cNvPr>
          <p:cNvSpPr>
            <a:spLocks noGrp="1"/>
          </p:cNvSpPr>
          <p:nvPr>
            <p:ph type="sldNum" sz="quarter" idx="11"/>
          </p:nvPr>
        </p:nvSpPr>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405793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EE1D-CD28-F8ED-3490-793973366EAD}"/>
              </a:ext>
            </a:extLst>
          </p:cNvPr>
          <p:cNvSpPr>
            <a:spLocks noGrp="1"/>
          </p:cNvSpPr>
          <p:nvPr>
            <p:ph type="ctrTitle"/>
          </p:nvPr>
        </p:nvSpPr>
        <p:spPr>
          <a:xfrm>
            <a:off x="796436" y="2285182"/>
            <a:ext cx="9453692" cy="3251571"/>
          </a:xfrm>
        </p:spPr>
        <p:txBody>
          <a:bodyPr/>
          <a:lstStyle/>
          <a:p>
            <a:r>
              <a:rPr lang="en-US" sz="4000" dirty="0"/>
              <a:t>A Quick Review of the </a:t>
            </a:r>
            <a:br>
              <a:rPr lang="en-US" sz="4000" dirty="0"/>
            </a:br>
            <a:r>
              <a:rPr lang="en-US" sz="4000" dirty="0"/>
              <a:t>Roles &amp; Responsibilities </a:t>
            </a:r>
            <a:br>
              <a:rPr lang="en-US" sz="4000" dirty="0"/>
            </a:br>
            <a:r>
              <a:rPr lang="en-US" sz="4000" dirty="0"/>
              <a:t>of a PBIS Coach</a:t>
            </a:r>
          </a:p>
        </p:txBody>
      </p:sp>
    </p:spTree>
    <p:extLst>
      <p:ext uri="{BB962C8B-B14F-4D97-AF65-F5344CB8AC3E}">
        <p14:creationId xmlns:p14="http://schemas.microsoft.com/office/powerpoint/2010/main" val="169297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DFC5-6965-25B3-B548-CAFCBAFF4D79}"/>
              </a:ext>
            </a:extLst>
          </p:cNvPr>
          <p:cNvSpPr>
            <a:spLocks noGrp="1"/>
          </p:cNvSpPr>
          <p:nvPr>
            <p:ph type="title"/>
          </p:nvPr>
        </p:nvSpPr>
        <p:spPr/>
        <p:txBody>
          <a:bodyPr/>
          <a:lstStyle/>
          <a:p>
            <a:r>
              <a:rPr lang="en-US" dirty="0"/>
              <a:t>What is a </a:t>
            </a:r>
            <a:br>
              <a:rPr lang="en-US" dirty="0"/>
            </a:br>
            <a:r>
              <a:rPr lang="en-US" dirty="0"/>
              <a:t>PBIS Coach?</a:t>
            </a:r>
          </a:p>
        </p:txBody>
      </p:sp>
      <p:sp>
        <p:nvSpPr>
          <p:cNvPr id="3" name="Text Placeholder 2">
            <a:extLst>
              <a:ext uri="{FF2B5EF4-FFF2-40B4-BE49-F238E27FC236}">
                <a16:creationId xmlns:a16="http://schemas.microsoft.com/office/drawing/2014/main" id="{F579F4BC-07FF-2774-EE2D-BE57C2D929D0}"/>
              </a:ext>
            </a:extLst>
          </p:cNvPr>
          <p:cNvSpPr>
            <a:spLocks noGrp="1"/>
          </p:cNvSpPr>
          <p:nvPr>
            <p:ph type="body" sz="quarter" idx="13"/>
          </p:nvPr>
        </p:nvSpPr>
        <p:spPr>
          <a:xfrm>
            <a:off x="1295401" y="2476500"/>
            <a:ext cx="7028792" cy="3454400"/>
          </a:xfrm>
        </p:spPr>
        <p:txBody>
          <a:bodyPr/>
          <a:lstStyle/>
          <a:p>
            <a:pPr marL="285750" indent="-285750">
              <a:buFont typeface="Arial" panose="020B0604020202020204" pitchFamily="34" charset="0"/>
              <a:buChar char="•"/>
            </a:pPr>
            <a:r>
              <a:rPr lang="en-US" dirty="0"/>
              <a:t>Team Facilitator </a:t>
            </a:r>
          </a:p>
          <a:p>
            <a:pPr marL="285750" indent="-285750">
              <a:buFont typeface="Arial" panose="020B0604020202020204" pitchFamily="34" charset="0"/>
              <a:buChar char="•"/>
            </a:pPr>
            <a:r>
              <a:rPr lang="en-US" dirty="0"/>
              <a:t>Guide team &amp; school to focus on the implementation of data, systems, and practices</a:t>
            </a:r>
          </a:p>
          <a:p>
            <a:pPr marL="285750" indent="-285750">
              <a:buFont typeface="Arial" panose="020B0604020202020204" pitchFamily="34" charset="0"/>
              <a:buChar char="•"/>
            </a:pPr>
            <a:r>
              <a:rPr lang="en-US" dirty="0"/>
              <a:t>Empower/inspire others to adopt and implement PBIS </a:t>
            </a:r>
          </a:p>
          <a:p>
            <a:pPr marL="285750" indent="-285750">
              <a:buFont typeface="Arial" panose="020B0604020202020204" pitchFamily="34" charset="0"/>
              <a:buChar char="•"/>
            </a:pPr>
            <a:r>
              <a:rPr lang="en-US" dirty="0"/>
              <a:t>Focus on adult-behavior change</a:t>
            </a:r>
          </a:p>
          <a:p>
            <a:pPr marL="285750" indent="-285750">
              <a:buFont typeface="Arial" panose="020B0604020202020204" pitchFamily="34" charset="0"/>
              <a:buChar char="•"/>
            </a:pPr>
            <a:r>
              <a:rPr lang="en-US" dirty="0"/>
              <a:t>Help the school implement PBIS to support a safe, positive, and trauma-aware environment</a:t>
            </a:r>
          </a:p>
        </p:txBody>
      </p:sp>
      <p:sp>
        <p:nvSpPr>
          <p:cNvPr id="5" name="Slide Number Placeholder 4">
            <a:extLst>
              <a:ext uri="{FF2B5EF4-FFF2-40B4-BE49-F238E27FC236}">
                <a16:creationId xmlns:a16="http://schemas.microsoft.com/office/drawing/2014/main" id="{F9B58576-6918-1062-0159-6D1D738C6F94}"/>
              </a:ext>
            </a:extLst>
          </p:cNvPr>
          <p:cNvSpPr>
            <a:spLocks noGrp="1"/>
          </p:cNvSpPr>
          <p:nvPr>
            <p:ph type="sldNum" sz="quarter" idx="11"/>
          </p:nvPr>
        </p:nvSpPr>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404694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6BFB-FB05-0F1F-3E83-613AB9B83DBA}"/>
              </a:ext>
            </a:extLst>
          </p:cNvPr>
          <p:cNvSpPr>
            <a:spLocks noGrp="1"/>
          </p:cNvSpPr>
          <p:nvPr>
            <p:ph type="title"/>
          </p:nvPr>
        </p:nvSpPr>
        <p:spPr/>
        <p:txBody>
          <a:bodyPr/>
          <a:lstStyle/>
          <a:p>
            <a:r>
              <a:rPr lang="en-US" dirty="0"/>
              <a:t>Role &amp; Responsibilities </a:t>
            </a:r>
          </a:p>
        </p:txBody>
      </p:sp>
      <p:sp>
        <p:nvSpPr>
          <p:cNvPr id="3" name="Text Placeholder 2">
            <a:extLst>
              <a:ext uri="{FF2B5EF4-FFF2-40B4-BE49-F238E27FC236}">
                <a16:creationId xmlns:a16="http://schemas.microsoft.com/office/drawing/2014/main" id="{CA08BE24-DB45-5BF3-182C-04A71BA9A16F}"/>
              </a:ext>
            </a:extLst>
          </p:cNvPr>
          <p:cNvSpPr>
            <a:spLocks noGrp="1"/>
          </p:cNvSpPr>
          <p:nvPr>
            <p:ph type="body" sz="quarter" idx="13"/>
          </p:nvPr>
        </p:nvSpPr>
        <p:spPr>
          <a:xfrm>
            <a:off x="1221827" y="2056086"/>
            <a:ext cx="7827580" cy="4179941"/>
          </a:xfrm>
        </p:spPr>
        <p:txBody>
          <a:bodyPr/>
          <a:lstStyle/>
          <a:p>
            <a:r>
              <a:rPr lang="en-US" b="1" dirty="0"/>
              <a:t>Responsibilities: </a:t>
            </a:r>
          </a:p>
          <a:p>
            <a:pPr marL="285750" indent="-285750">
              <a:buFont typeface="Arial" panose="020B0604020202020204" pitchFamily="34" charset="0"/>
              <a:buChar char="•"/>
            </a:pPr>
            <a:r>
              <a:rPr lang="en-US" dirty="0"/>
              <a:t>Support PBIS teams to fully implement and sustain PBIS with fidelity</a:t>
            </a:r>
          </a:p>
          <a:p>
            <a:pPr marL="285750" indent="-285750">
              <a:buFont typeface="Arial" panose="020B0604020202020204" pitchFamily="34" charset="0"/>
              <a:buChar char="•"/>
            </a:pPr>
            <a:r>
              <a:rPr lang="en-US" dirty="0"/>
              <a:t>Assist teams in using data for decision-making</a:t>
            </a:r>
          </a:p>
          <a:p>
            <a:pPr marL="285750" indent="-285750">
              <a:buFont typeface="Arial" panose="020B0604020202020204" pitchFamily="34" charset="0"/>
              <a:buChar char="•"/>
            </a:pPr>
            <a:r>
              <a:rPr lang="en-US" dirty="0"/>
              <a:t>Provide knowledge and support for PBIS research and practices</a:t>
            </a:r>
          </a:p>
          <a:p>
            <a:pPr>
              <a:spcBef>
                <a:spcPts val="2400"/>
              </a:spcBef>
            </a:pPr>
            <a:r>
              <a:rPr lang="en-US" b="1" dirty="0"/>
              <a:t>Common Practices of an Effective Coach: </a:t>
            </a:r>
          </a:p>
          <a:p>
            <a:pPr marL="342900" indent="-342900">
              <a:buFont typeface="Arial" panose="020B0604020202020204" pitchFamily="34" charset="0"/>
              <a:buChar char="•"/>
            </a:pPr>
            <a:r>
              <a:rPr lang="en-US" dirty="0"/>
              <a:t>Data-driven decision making </a:t>
            </a:r>
          </a:p>
          <a:p>
            <a:pPr marL="342900" indent="-342900">
              <a:buFont typeface="Arial" panose="020B0604020202020204" pitchFamily="34" charset="0"/>
              <a:buChar char="•"/>
            </a:pPr>
            <a:r>
              <a:rPr lang="en-US" dirty="0"/>
              <a:t>Relationship building </a:t>
            </a:r>
          </a:p>
          <a:p>
            <a:pPr marL="342900" indent="-342900">
              <a:buFont typeface="Arial" panose="020B0604020202020204" pitchFamily="34" charset="0"/>
              <a:buChar char="•"/>
            </a:pPr>
            <a:r>
              <a:rPr lang="en-US" dirty="0"/>
              <a:t>Trust building </a:t>
            </a:r>
          </a:p>
          <a:p>
            <a:pPr marL="342900" indent="-342900">
              <a:buFont typeface="Arial" panose="020B0604020202020204" pitchFamily="34" charset="0"/>
              <a:buChar char="•"/>
            </a:pPr>
            <a:r>
              <a:rPr lang="en-US" dirty="0"/>
              <a:t>Effective communication </a:t>
            </a:r>
          </a:p>
          <a:p>
            <a:pPr marL="342900" indent="-342900">
              <a:buFont typeface="Arial" panose="020B0604020202020204" pitchFamily="34" charset="0"/>
              <a:buChar char="•"/>
            </a:pPr>
            <a:r>
              <a:rPr lang="en-US" dirty="0"/>
              <a:t>Collaboration skills </a:t>
            </a:r>
          </a:p>
        </p:txBody>
      </p:sp>
      <p:sp>
        <p:nvSpPr>
          <p:cNvPr id="5" name="Slide Number Placeholder 4">
            <a:extLst>
              <a:ext uri="{FF2B5EF4-FFF2-40B4-BE49-F238E27FC236}">
                <a16:creationId xmlns:a16="http://schemas.microsoft.com/office/drawing/2014/main" id="{117ADA7C-A4BE-4D32-3569-B64AD241A5EE}"/>
              </a:ext>
            </a:extLst>
          </p:cNvPr>
          <p:cNvSpPr>
            <a:spLocks noGrp="1"/>
          </p:cNvSpPr>
          <p:nvPr>
            <p:ph type="sldNum" sz="quarter" idx="11"/>
          </p:nvPr>
        </p:nvSpPr>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743829604"/>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presentation_tm03460604_Win32_SD_v8.pptx" id="{66635C4D-D4A9-4648-90D6-E45654B1E8E2}" vid="{94017650-3BB5-407C-BEF8-89944962ED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37CE065-66B7-4F0E-946A-AB3C0E53962A}">
  <ds:schemaRefs>
    <ds:schemaRef ds:uri="http://schemas.microsoft.com/sharepoint/v3/contenttype/forms"/>
  </ds:schemaRefs>
</ds:datastoreItem>
</file>

<file path=customXml/itemProps2.xml><?xml version="1.0" encoding="utf-8"?>
<ds:datastoreItem xmlns:ds="http://schemas.openxmlformats.org/officeDocument/2006/customXml" ds:itemID="{03775E1D-CEA1-47AF-BBAA-C0FEE5CAA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229B82-2C15-48C7-81C4-60933CA1C9E6}">
  <ds:schemaRefs>
    <ds:schemaRef ds:uri="http://schemas.microsoft.com/office/2006/metadata/propertie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microsoft.com/sharepoint/v3"/>
    <ds:schemaRef ds:uri="http://schemas.openxmlformats.org/package/2006/metadata/core-properties"/>
    <ds:schemaRef ds:uri="http://www.w3.org/XML/1998/namespace"/>
    <ds:schemaRef ds:uri="230e9df3-be65-4c73-a93b-d1236ebd677e"/>
    <ds:schemaRef ds:uri="16c05727-aa75-4e4a-9b5f-8a80a1165891"/>
    <ds:schemaRef ds:uri="71af3243-3dd4-4a8d-8c0d-dd76da1f02a5"/>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Training presentation</Template>
  <TotalTime>7139</TotalTime>
  <Words>1419</Words>
  <Application>Microsoft Office PowerPoint</Application>
  <PresentationFormat>Widescreen</PresentationFormat>
  <Paragraphs>236</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Calibri</vt:lpstr>
      <vt:lpstr>Cambria</vt:lpstr>
      <vt:lpstr>Courier New</vt:lpstr>
      <vt:lpstr>Symbol</vt:lpstr>
      <vt:lpstr>Times New Roman</vt:lpstr>
      <vt:lpstr>Wingdings</vt:lpstr>
      <vt:lpstr>Office Theme</vt:lpstr>
      <vt:lpstr>Roles &amp; Responsibilities  of a PBIS Coach</vt:lpstr>
      <vt:lpstr>A little about me! </vt:lpstr>
      <vt:lpstr>Overview</vt:lpstr>
      <vt:lpstr>I’d love to know who is here with us today! </vt:lpstr>
      <vt:lpstr>Poll: How are you currently feeling about PBIS at your school?</vt:lpstr>
      <vt:lpstr>Poll: What makes a good coach?</vt:lpstr>
      <vt:lpstr>A Quick Review of the  Roles &amp; Responsibilities  of a PBIS Coach</vt:lpstr>
      <vt:lpstr>What is a  PBIS Coach?</vt:lpstr>
      <vt:lpstr>Role &amp; Responsibilities </vt:lpstr>
      <vt:lpstr>Coaching Areas of Expertise </vt:lpstr>
      <vt:lpstr>How is a coach different from any other team member?</vt:lpstr>
      <vt:lpstr>What is having a coach important?</vt:lpstr>
      <vt:lpstr>A Coach’s Role  in Supporting  a PBIS Team </vt:lpstr>
      <vt:lpstr>Supporting Intervention Fidelity </vt:lpstr>
      <vt:lpstr>Barriers to Implementation Fidelity</vt:lpstr>
      <vt:lpstr>Addressing Challenges with Buy-In </vt:lpstr>
      <vt:lpstr>Adapting Role of PBIS Teams/Coaches</vt:lpstr>
      <vt:lpstr>Think – Pair – Share </vt:lpstr>
      <vt:lpstr>Coach Well-Being &amp; Maintaining Balance </vt:lpstr>
      <vt:lpstr>Coach Well-Being</vt:lpstr>
      <vt:lpstr>Fostering Wellbeing </vt:lpstr>
      <vt:lpstr>What are your strengths as a leader/coach?</vt:lpstr>
      <vt:lpstr>Aligning Your Strengths</vt:lpstr>
      <vt:lpstr>Personalizing your Strengths-Based Approach </vt:lpstr>
      <vt:lpstr>Strengths-based Leadership Reflection</vt:lpstr>
      <vt:lpstr>Other Coaching Tools/Resources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and Responsibilities of a PBIS Coach</dc:title>
  <dc:creator>Cowger, Sammi</dc:creator>
  <cp:lastModifiedBy>Petrie, Garrett (MDE)</cp:lastModifiedBy>
  <cp:revision>14</cp:revision>
  <dcterms:created xsi:type="dcterms:W3CDTF">2023-01-22T20:18:52Z</dcterms:created>
  <dcterms:modified xsi:type="dcterms:W3CDTF">2023-06-15T04:54:38Z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